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9" r:id="rId2"/>
    <p:sldId id="256" r:id="rId3"/>
    <p:sldId id="268" r:id="rId4"/>
    <p:sldId id="257" r:id="rId5"/>
    <p:sldId id="265" r:id="rId6"/>
    <p:sldId id="267" r:id="rId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FF79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22436CE-8355-4951-9F8B-C7D351AF19C8}" v="38" dt="2026-09-23T12:33:04.3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>
        <p:scale>
          <a:sx n="90" d="100"/>
          <a:sy n="90" d="100"/>
        </p:scale>
        <p:origin x="355" y="2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ancois Millet" userId="243930894f22b214" providerId="LiveId" clId="{02872C04-97E5-4D90-AE00-F2E3EA8EAC49}"/>
    <pc:docChg chg="undo custSel addSld delSld modSld sldOrd">
      <pc:chgData name="Francois Millet" userId="243930894f22b214" providerId="LiveId" clId="{02872C04-97E5-4D90-AE00-F2E3EA8EAC49}" dt="2026-09-23T12:33:04.345" v="552" actId="1582"/>
      <pc:docMkLst>
        <pc:docMk/>
      </pc:docMkLst>
      <pc:sldChg chg="addSp delSp modSp mod">
        <pc:chgData name="Francois Millet" userId="243930894f22b214" providerId="LiveId" clId="{02872C04-97E5-4D90-AE00-F2E3EA8EAC49}" dt="2026-09-23T12:31:55.377" v="543" actId="14100"/>
        <pc:sldMkLst>
          <pc:docMk/>
          <pc:sldMk cId="3089100457" sldId="256"/>
        </pc:sldMkLst>
        <pc:spChg chg="mod">
          <ac:chgData name="Francois Millet" userId="243930894f22b214" providerId="LiveId" clId="{02872C04-97E5-4D90-AE00-F2E3EA8EAC49}" dt="2026-09-23T12:30:50.210" v="514" actId="20577"/>
          <ac:spMkLst>
            <pc:docMk/>
            <pc:sldMk cId="3089100457" sldId="256"/>
            <ac:spMk id="16" creationId="{454C5714-7002-DC71-7F22-11CC3EB5EE60}"/>
          </ac:spMkLst>
        </pc:spChg>
        <pc:spChg chg="mod">
          <ac:chgData name="Francois Millet" userId="243930894f22b214" providerId="LiveId" clId="{02872C04-97E5-4D90-AE00-F2E3EA8EAC49}" dt="2026-09-23T12:30:59.986" v="515" actId="1076"/>
          <ac:spMkLst>
            <pc:docMk/>
            <pc:sldMk cId="3089100457" sldId="256"/>
            <ac:spMk id="17" creationId="{98B0AB59-7CEE-C74A-FED0-629F7E9F4950}"/>
          </ac:spMkLst>
        </pc:spChg>
        <pc:spChg chg="mod">
          <ac:chgData name="Francois Millet" userId="243930894f22b214" providerId="LiveId" clId="{02872C04-97E5-4D90-AE00-F2E3EA8EAC49}" dt="2026-09-23T12:30:33.434" v="509" actId="1076"/>
          <ac:spMkLst>
            <pc:docMk/>
            <pc:sldMk cId="3089100457" sldId="256"/>
            <ac:spMk id="18" creationId="{0CF37139-7581-B44A-0841-3DCF3BDA2204}"/>
          </ac:spMkLst>
        </pc:spChg>
        <pc:grpChg chg="mod">
          <ac:chgData name="Francois Millet" userId="243930894f22b214" providerId="LiveId" clId="{02872C04-97E5-4D90-AE00-F2E3EA8EAC49}" dt="2026-08-29T12:59:59.680" v="122"/>
          <ac:grpSpMkLst>
            <pc:docMk/>
            <pc:sldMk cId="3089100457" sldId="256"/>
            <ac:grpSpMk id="13" creationId="{1A4F0328-5E8D-B4E0-2874-6D507AAE96D3}"/>
          </ac:grpSpMkLst>
        </pc:grpChg>
        <pc:inkChg chg="add del">
          <ac:chgData name="Francois Millet" userId="243930894f22b214" providerId="LiveId" clId="{02872C04-97E5-4D90-AE00-F2E3EA8EAC49}" dt="2026-09-23T12:28:49.784" v="486"/>
          <ac:inkMkLst>
            <pc:docMk/>
            <pc:sldMk cId="3089100457" sldId="256"/>
            <ac:inkMk id="3" creationId="{D1920094-986D-5234-F4FE-BAF392211D25}"/>
          </ac:inkMkLst>
        </pc:inkChg>
        <pc:inkChg chg="add mod">
          <ac:chgData name="Francois Millet" userId="243930894f22b214" providerId="LiveId" clId="{02872C04-97E5-4D90-AE00-F2E3EA8EAC49}" dt="2026-08-29T12:59:35.850" v="114"/>
          <ac:inkMkLst>
            <pc:docMk/>
            <pc:sldMk cId="3089100457" sldId="256"/>
            <ac:inkMk id="4" creationId="{E6F524FD-BC8E-85CA-89D0-C8A7578D23A8}"/>
          </ac:inkMkLst>
        </pc:inkChg>
        <pc:inkChg chg="add mod">
          <ac:chgData name="Francois Millet" userId="243930894f22b214" providerId="LiveId" clId="{02872C04-97E5-4D90-AE00-F2E3EA8EAC49}" dt="2026-09-23T12:31:47.196" v="540" actId="14100"/>
          <ac:inkMkLst>
            <pc:docMk/>
            <pc:sldMk cId="3089100457" sldId="256"/>
            <ac:inkMk id="6" creationId="{A07E2060-D462-E209-2A93-05F40898D353}"/>
          </ac:inkMkLst>
        </pc:inkChg>
        <pc:inkChg chg="add del">
          <ac:chgData name="Francois Millet" userId="243930894f22b214" providerId="LiveId" clId="{02872C04-97E5-4D90-AE00-F2E3EA8EAC49}" dt="2026-09-23T12:29:02.123" v="489" actId="9405"/>
          <ac:inkMkLst>
            <pc:docMk/>
            <pc:sldMk cId="3089100457" sldId="256"/>
            <ac:inkMk id="7" creationId="{87557EA7-61C9-65DF-0988-A71F015E82E4}"/>
          </ac:inkMkLst>
        </pc:inkChg>
        <pc:inkChg chg="add del">
          <ac:chgData name="Francois Millet" userId="243930894f22b214" providerId="LiveId" clId="{02872C04-97E5-4D90-AE00-F2E3EA8EAC49}" dt="2026-09-23T12:29:11.468" v="491" actId="9405"/>
          <ac:inkMkLst>
            <pc:docMk/>
            <pc:sldMk cId="3089100457" sldId="256"/>
            <ac:inkMk id="8" creationId="{9C9C8635-608E-3FC4-145C-03DAE06500DE}"/>
          </ac:inkMkLst>
        </pc:inkChg>
        <pc:inkChg chg="add del">
          <ac:chgData name="Francois Millet" userId="243930894f22b214" providerId="LiveId" clId="{02872C04-97E5-4D90-AE00-F2E3EA8EAC49}" dt="2026-09-23T12:29:16.509" v="493"/>
          <ac:inkMkLst>
            <pc:docMk/>
            <pc:sldMk cId="3089100457" sldId="256"/>
            <ac:inkMk id="9" creationId="{545E7EFC-7027-EFDD-4103-9069A4B07265}"/>
          </ac:inkMkLst>
        </pc:inkChg>
        <pc:inkChg chg="add">
          <ac:chgData name="Francois Millet" userId="243930894f22b214" providerId="LiveId" clId="{02872C04-97E5-4D90-AE00-F2E3EA8EAC49}" dt="2026-08-29T12:59:57.724" v="119" actId="9405"/>
          <ac:inkMkLst>
            <pc:docMk/>
            <pc:sldMk cId="3089100457" sldId="256"/>
            <ac:inkMk id="10" creationId="{2946F64E-01CC-9B4C-3047-589A8D6E0EEA}"/>
          </ac:inkMkLst>
        </pc:inkChg>
        <pc:inkChg chg="add mod">
          <ac:chgData name="Francois Millet" userId="243930894f22b214" providerId="LiveId" clId="{02872C04-97E5-4D90-AE00-F2E3EA8EAC49}" dt="2026-08-29T12:59:59.680" v="122"/>
          <ac:inkMkLst>
            <pc:docMk/>
            <pc:sldMk cId="3089100457" sldId="256"/>
            <ac:inkMk id="11" creationId="{C48EFCC6-7E7C-577F-97A9-67ED18C64193}"/>
          </ac:inkMkLst>
        </pc:inkChg>
        <pc:inkChg chg="add mod">
          <ac:chgData name="Francois Millet" userId="243930894f22b214" providerId="LiveId" clId="{02872C04-97E5-4D90-AE00-F2E3EA8EAC49}" dt="2026-08-29T12:59:59.680" v="122"/>
          <ac:inkMkLst>
            <pc:docMk/>
            <pc:sldMk cId="3089100457" sldId="256"/>
            <ac:inkMk id="12" creationId="{DB84F674-3F43-3D2D-323A-9AF6F572E75F}"/>
          </ac:inkMkLst>
        </pc:inkChg>
        <pc:inkChg chg="add mod">
          <ac:chgData name="Francois Millet" userId="243930894f22b214" providerId="LiveId" clId="{02872C04-97E5-4D90-AE00-F2E3EA8EAC49}" dt="2026-09-23T12:31:55.377" v="543" actId="14100"/>
          <ac:inkMkLst>
            <pc:docMk/>
            <pc:sldMk cId="3089100457" sldId="256"/>
            <ac:inkMk id="14" creationId="{846DF982-F9E6-7FAA-E08B-64B8B76805AE}"/>
          </ac:inkMkLst>
        </pc:inkChg>
        <pc:inkChg chg="add del mod">
          <ac:chgData name="Francois Millet" userId="243930894f22b214" providerId="LiveId" clId="{02872C04-97E5-4D90-AE00-F2E3EA8EAC49}" dt="2026-09-23T12:28:35.495" v="484" actId="478"/>
          <ac:inkMkLst>
            <pc:docMk/>
            <pc:sldMk cId="3089100457" sldId="256"/>
            <ac:inkMk id="15" creationId="{07E8AC3A-2FDC-E605-C71B-799C33EA6361}"/>
          </ac:inkMkLst>
        </pc:inkChg>
        <pc:inkChg chg="mod ord">
          <ac:chgData name="Francois Millet" userId="243930894f22b214" providerId="LiveId" clId="{02872C04-97E5-4D90-AE00-F2E3EA8EAC49}" dt="2026-09-23T12:31:52.830" v="542" actId="1076"/>
          <ac:inkMkLst>
            <pc:docMk/>
            <pc:sldMk cId="3089100457" sldId="256"/>
            <ac:inkMk id="19" creationId="{FF9233D3-3606-D34D-0708-8C5E634E0949}"/>
          </ac:inkMkLst>
        </pc:inkChg>
        <pc:inkChg chg="add">
          <ac:chgData name="Francois Millet" userId="243930894f22b214" providerId="LiveId" clId="{02872C04-97E5-4D90-AE00-F2E3EA8EAC49}" dt="2026-08-29T13:00:19.960" v="126" actId="9405"/>
          <ac:inkMkLst>
            <pc:docMk/>
            <pc:sldMk cId="3089100457" sldId="256"/>
            <ac:inkMk id="20" creationId="{B52E0F35-AC97-930B-53F6-CB63F08A48D4}"/>
          </ac:inkMkLst>
        </pc:inkChg>
        <pc:inkChg chg="add del">
          <ac:chgData name="Francois Millet" userId="243930894f22b214" providerId="LiveId" clId="{02872C04-97E5-4D90-AE00-F2E3EA8EAC49}" dt="2026-09-23T12:29:25.381" v="496" actId="9405"/>
          <ac:inkMkLst>
            <pc:docMk/>
            <pc:sldMk cId="3089100457" sldId="256"/>
            <ac:inkMk id="21" creationId="{B242316D-0C7D-5530-038D-BF93CBB9A991}"/>
          </ac:inkMkLst>
        </pc:inkChg>
        <pc:inkChg chg="add del mod">
          <ac:chgData name="Francois Millet" userId="243930894f22b214" providerId="LiveId" clId="{02872C04-97E5-4D90-AE00-F2E3EA8EAC49}" dt="2026-09-23T12:28:33.866" v="483" actId="478"/>
          <ac:inkMkLst>
            <pc:docMk/>
            <pc:sldMk cId="3089100457" sldId="256"/>
            <ac:inkMk id="22" creationId="{48870F24-0EDA-6EE1-9152-1B96730D62AF}"/>
          </ac:inkMkLst>
        </pc:inkChg>
        <pc:inkChg chg="add del">
          <ac:chgData name="Francois Millet" userId="243930894f22b214" providerId="LiveId" clId="{02872C04-97E5-4D90-AE00-F2E3EA8EAC49}" dt="2026-09-23T12:29:32.173" v="498" actId="9405"/>
          <ac:inkMkLst>
            <pc:docMk/>
            <pc:sldMk cId="3089100457" sldId="256"/>
            <ac:inkMk id="23" creationId="{CBCFFB44-464E-995B-36B4-5C5DFD3EE4A4}"/>
          </ac:inkMkLst>
        </pc:inkChg>
        <pc:inkChg chg="add">
          <ac:chgData name="Francois Millet" userId="243930894f22b214" providerId="LiveId" clId="{02872C04-97E5-4D90-AE00-F2E3EA8EAC49}" dt="2026-09-23T12:29:40.245" v="499" actId="9405"/>
          <ac:inkMkLst>
            <pc:docMk/>
            <pc:sldMk cId="3089100457" sldId="256"/>
            <ac:inkMk id="24" creationId="{3CD977FA-7443-EEC9-FA1E-77338DE1DD18}"/>
          </ac:inkMkLst>
        </pc:inkChg>
        <pc:inkChg chg="add del mod">
          <ac:chgData name="Francois Millet" userId="243930894f22b214" providerId="LiveId" clId="{02872C04-97E5-4D90-AE00-F2E3EA8EAC49}" dt="2026-09-23T12:28:32.218" v="482" actId="478"/>
          <ac:inkMkLst>
            <pc:docMk/>
            <pc:sldMk cId="3089100457" sldId="256"/>
            <ac:inkMk id="25" creationId="{99507BD2-2A3B-CCD4-82C1-EDD2AE7C373F}"/>
          </ac:inkMkLst>
        </pc:inkChg>
        <pc:inkChg chg="add del">
          <ac:chgData name="Francois Millet" userId="243930894f22b214" providerId="LiveId" clId="{02872C04-97E5-4D90-AE00-F2E3EA8EAC49}" dt="2026-09-23T12:28:30.908" v="481" actId="478"/>
          <ac:inkMkLst>
            <pc:docMk/>
            <pc:sldMk cId="3089100457" sldId="256"/>
            <ac:inkMk id="26" creationId="{483794B5-37F2-69E7-8827-6FA08FCCF00C}"/>
          </ac:inkMkLst>
        </pc:inkChg>
        <pc:inkChg chg="add del">
          <ac:chgData name="Francois Millet" userId="243930894f22b214" providerId="LiveId" clId="{02872C04-97E5-4D90-AE00-F2E3EA8EAC49}" dt="2026-09-23T12:29:45.519" v="501" actId="9405"/>
          <ac:inkMkLst>
            <pc:docMk/>
            <pc:sldMk cId="3089100457" sldId="256"/>
            <ac:inkMk id="27" creationId="{2D80E0B2-57B8-AE4B-91B3-C60311356912}"/>
          </ac:inkMkLst>
        </pc:inkChg>
        <pc:inkChg chg="add">
          <ac:chgData name="Francois Millet" userId="243930894f22b214" providerId="LiveId" clId="{02872C04-97E5-4D90-AE00-F2E3EA8EAC49}" dt="2026-09-23T12:29:55.628" v="502" actId="9405"/>
          <ac:inkMkLst>
            <pc:docMk/>
            <pc:sldMk cId="3089100457" sldId="256"/>
            <ac:inkMk id="28" creationId="{2CAAA337-81BE-6126-6840-6867097AFEFA}"/>
          </ac:inkMkLst>
        </pc:inkChg>
        <pc:inkChg chg="del mod">
          <ac:chgData name="Francois Millet" userId="243930894f22b214" providerId="LiveId" clId="{02872C04-97E5-4D90-AE00-F2E3EA8EAC49}" dt="2026-09-23T12:28:29.168" v="480" actId="478"/>
          <ac:inkMkLst>
            <pc:docMk/>
            <pc:sldMk cId="3089100457" sldId="256"/>
            <ac:inkMk id="29" creationId="{35A983FD-3C75-FBDA-E0CE-91F549DFD9A0}"/>
          </ac:inkMkLst>
        </pc:inkChg>
        <pc:inkChg chg="add">
          <ac:chgData name="Francois Millet" userId="243930894f22b214" providerId="LiveId" clId="{02872C04-97E5-4D90-AE00-F2E3EA8EAC49}" dt="2026-09-23T12:30:02.751" v="503" actId="9405"/>
          <ac:inkMkLst>
            <pc:docMk/>
            <pc:sldMk cId="3089100457" sldId="256"/>
            <ac:inkMk id="30" creationId="{2B88B058-0A31-9A56-176C-77A62144400D}"/>
          </ac:inkMkLst>
        </pc:inkChg>
        <pc:inkChg chg="add del">
          <ac:chgData name="Francois Millet" userId="243930894f22b214" providerId="LiveId" clId="{02872C04-97E5-4D90-AE00-F2E3EA8EAC49}" dt="2026-09-23T12:30:06.005" v="505" actId="9405"/>
          <ac:inkMkLst>
            <pc:docMk/>
            <pc:sldMk cId="3089100457" sldId="256"/>
            <ac:inkMk id="31" creationId="{45DC307C-A62F-0755-9266-9CEC3BCCAD37}"/>
          </ac:inkMkLst>
        </pc:inkChg>
        <pc:inkChg chg="add">
          <ac:chgData name="Francois Millet" userId="243930894f22b214" providerId="LiveId" clId="{02872C04-97E5-4D90-AE00-F2E3EA8EAC49}" dt="2026-09-23T12:30:14.576" v="506" actId="9405"/>
          <ac:inkMkLst>
            <pc:docMk/>
            <pc:sldMk cId="3089100457" sldId="256"/>
            <ac:inkMk id="32" creationId="{33536251-CA7A-CBE9-B53E-A1247E72FCBD}"/>
          </ac:inkMkLst>
        </pc:inkChg>
        <pc:inkChg chg="mod">
          <ac:chgData name="Francois Millet" userId="243930894f22b214" providerId="LiveId" clId="{02872C04-97E5-4D90-AE00-F2E3EA8EAC49}" dt="2026-08-29T12:57:35.760" v="54" actId="1037"/>
          <ac:inkMkLst>
            <pc:docMk/>
            <pc:sldMk cId="3089100457" sldId="256"/>
            <ac:inkMk id="41" creationId="{E2550A67-5359-CA1A-DD62-FFD47AD308E6}"/>
          </ac:inkMkLst>
        </pc:inkChg>
        <pc:inkChg chg="mod ord">
          <ac:chgData name="Francois Millet" userId="243930894f22b214" providerId="LiveId" clId="{02872C04-97E5-4D90-AE00-F2E3EA8EAC49}" dt="2026-09-23T12:31:50.024" v="541" actId="1076"/>
          <ac:inkMkLst>
            <pc:docMk/>
            <pc:sldMk cId="3089100457" sldId="256"/>
            <ac:inkMk id="52" creationId="{3813D4C8-74E8-EA5B-E463-2E555BC35AC1}"/>
          </ac:inkMkLst>
        </pc:inkChg>
      </pc:sldChg>
      <pc:sldChg chg="addSp delSp modSp mod">
        <pc:chgData name="Francois Millet" userId="243930894f22b214" providerId="LiveId" clId="{02872C04-97E5-4D90-AE00-F2E3EA8EAC49}" dt="2026-09-23T12:18:53.759" v="390"/>
        <pc:sldMkLst>
          <pc:docMk/>
          <pc:sldMk cId="3028314696" sldId="257"/>
        </pc:sldMkLst>
        <pc:spChg chg="mod">
          <ac:chgData name="Francois Millet" userId="243930894f22b214" providerId="LiveId" clId="{02872C04-97E5-4D90-AE00-F2E3EA8EAC49}" dt="2026-08-29T12:58:33.031" v="80" actId="6549"/>
          <ac:spMkLst>
            <pc:docMk/>
            <pc:sldMk cId="3028314696" sldId="257"/>
            <ac:spMk id="16" creationId="{AC77BBCB-F06F-611C-850B-AA3DD5CACEEC}"/>
          </ac:spMkLst>
        </pc:spChg>
        <pc:spChg chg="mod">
          <ac:chgData name="Francois Millet" userId="243930894f22b214" providerId="LiveId" clId="{02872C04-97E5-4D90-AE00-F2E3EA8EAC49}" dt="2026-09-23T12:17:32.734" v="361" actId="1076"/>
          <ac:spMkLst>
            <pc:docMk/>
            <pc:sldMk cId="3028314696" sldId="257"/>
            <ac:spMk id="34" creationId="{68625646-F7FE-F970-A3D8-532FB24211B4}"/>
          </ac:spMkLst>
        </pc:spChg>
        <pc:spChg chg="mod">
          <ac:chgData name="Francois Millet" userId="243930894f22b214" providerId="LiveId" clId="{02872C04-97E5-4D90-AE00-F2E3EA8EAC49}" dt="2026-09-23T12:17:46.604" v="370" actId="1035"/>
          <ac:spMkLst>
            <pc:docMk/>
            <pc:sldMk cId="3028314696" sldId="257"/>
            <ac:spMk id="35" creationId="{9BEE6D39-BD78-09B9-A004-4DCDC70CB579}"/>
          </ac:spMkLst>
        </pc:spChg>
        <pc:spChg chg="mod">
          <ac:chgData name="Francois Millet" userId="243930894f22b214" providerId="LiveId" clId="{02872C04-97E5-4D90-AE00-F2E3EA8EAC49}" dt="2026-09-23T12:17:53.565" v="373" actId="1076"/>
          <ac:spMkLst>
            <pc:docMk/>
            <pc:sldMk cId="3028314696" sldId="257"/>
            <ac:spMk id="113" creationId="{E178BE7A-AF5C-100F-0384-072DDC151F51}"/>
          </ac:spMkLst>
        </pc:spChg>
        <pc:picChg chg="ord">
          <ac:chgData name="Francois Millet" userId="243930894f22b214" providerId="LiveId" clId="{02872C04-97E5-4D90-AE00-F2E3EA8EAC49}" dt="2026-09-23T12:17:01.514" v="355" actId="167"/>
          <ac:picMkLst>
            <pc:docMk/>
            <pc:sldMk cId="3028314696" sldId="257"/>
            <ac:picMk id="5" creationId="{8B220059-19D0-AC9F-6D6D-8E24A271F6B5}"/>
          </ac:picMkLst>
        </pc:picChg>
        <pc:inkChg chg="add del">
          <ac:chgData name="Francois Millet" userId="243930894f22b214" providerId="LiveId" clId="{02872C04-97E5-4D90-AE00-F2E3EA8EAC49}" dt="2026-09-23T12:15:30.522" v="325" actId="9405"/>
          <ac:inkMkLst>
            <pc:docMk/>
            <pc:sldMk cId="3028314696" sldId="257"/>
            <ac:inkMk id="3" creationId="{E3E9E682-6244-3BA2-5351-0B9978A19846}"/>
          </ac:inkMkLst>
        </pc:inkChg>
        <pc:inkChg chg="add mod">
          <ac:chgData name="Francois Millet" userId="243930894f22b214" providerId="LiveId" clId="{02872C04-97E5-4D90-AE00-F2E3EA8EAC49}" dt="2026-09-23T12:15:28.848" v="323"/>
          <ac:inkMkLst>
            <pc:docMk/>
            <pc:sldMk cId="3028314696" sldId="257"/>
            <ac:inkMk id="4" creationId="{C2B7F2D4-D34B-E930-A45C-8EB3C07F0AE9}"/>
          </ac:inkMkLst>
        </pc:inkChg>
        <pc:inkChg chg="add del">
          <ac:chgData name="Francois Millet" userId="243930894f22b214" providerId="LiveId" clId="{02872C04-97E5-4D90-AE00-F2E3EA8EAC49}" dt="2026-09-23T12:15:40.344" v="327"/>
          <ac:inkMkLst>
            <pc:docMk/>
            <pc:sldMk cId="3028314696" sldId="257"/>
            <ac:inkMk id="6" creationId="{14392E0C-A9F2-B0B5-1F01-76C274A6EDF8}"/>
          </ac:inkMkLst>
        </pc:inkChg>
        <pc:inkChg chg="add del mod ord">
          <ac:chgData name="Francois Millet" userId="243930894f22b214" providerId="LiveId" clId="{02872C04-97E5-4D90-AE00-F2E3EA8EAC49}" dt="2026-09-23T12:16:58.672" v="354" actId="167"/>
          <ac:inkMkLst>
            <pc:docMk/>
            <pc:sldMk cId="3028314696" sldId="257"/>
            <ac:inkMk id="7" creationId="{49598712-CDA9-7947-670E-F8D257D3A48E}"/>
          </ac:inkMkLst>
        </pc:inkChg>
        <pc:inkChg chg="add del">
          <ac:chgData name="Francois Millet" userId="243930894f22b214" providerId="LiveId" clId="{02872C04-97E5-4D90-AE00-F2E3EA8EAC49}" dt="2026-09-23T12:15:46.114" v="330"/>
          <ac:inkMkLst>
            <pc:docMk/>
            <pc:sldMk cId="3028314696" sldId="257"/>
            <ac:inkMk id="9" creationId="{DDF37942-FD84-D9BA-4557-78EC37A54A5F}"/>
          </ac:inkMkLst>
        </pc:inkChg>
        <pc:inkChg chg="add mod">
          <ac:chgData name="Francois Millet" userId="243930894f22b214" providerId="LiveId" clId="{02872C04-97E5-4D90-AE00-F2E3EA8EAC49}" dt="2026-09-23T12:17:39.836" v="365" actId="14100"/>
          <ac:inkMkLst>
            <pc:docMk/>
            <pc:sldMk cId="3028314696" sldId="257"/>
            <ac:inkMk id="10" creationId="{0915BA1E-62EA-EFF5-7D5E-DB1DDB7B22D4}"/>
          </ac:inkMkLst>
        </pc:inkChg>
        <pc:inkChg chg="add del">
          <ac:chgData name="Francois Millet" userId="243930894f22b214" providerId="LiveId" clId="{02872C04-97E5-4D90-AE00-F2E3EA8EAC49}" dt="2026-09-23T12:18:00.999" v="375"/>
          <ac:inkMkLst>
            <pc:docMk/>
            <pc:sldMk cId="3028314696" sldId="257"/>
            <ac:inkMk id="11" creationId="{BABB96D7-D7A0-6C26-204E-4F5301766B2E}"/>
          </ac:inkMkLst>
        </pc:inkChg>
        <pc:inkChg chg="add mod">
          <ac:chgData name="Francois Millet" userId="243930894f22b214" providerId="LiveId" clId="{02872C04-97E5-4D90-AE00-F2E3EA8EAC49}" dt="2026-09-23T12:18:02.583" v="376"/>
          <ac:inkMkLst>
            <pc:docMk/>
            <pc:sldMk cId="3028314696" sldId="257"/>
            <ac:inkMk id="12" creationId="{5F442E79-0EB7-C590-6AEE-ECF369DC76E1}"/>
          </ac:inkMkLst>
        </pc:inkChg>
        <pc:inkChg chg="add del">
          <ac:chgData name="Francois Millet" userId="243930894f22b214" providerId="LiveId" clId="{02872C04-97E5-4D90-AE00-F2E3EA8EAC49}" dt="2026-09-23T12:18:05.878" v="378"/>
          <ac:inkMkLst>
            <pc:docMk/>
            <pc:sldMk cId="3028314696" sldId="257"/>
            <ac:inkMk id="13" creationId="{F75AAFE5-DD68-37AF-530E-7F7CDF96BE0D}"/>
          </ac:inkMkLst>
        </pc:inkChg>
        <pc:inkChg chg="add mod">
          <ac:chgData name="Francois Millet" userId="243930894f22b214" providerId="LiveId" clId="{02872C04-97E5-4D90-AE00-F2E3EA8EAC49}" dt="2026-09-23T12:18:10.726" v="379"/>
          <ac:inkMkLst>
            <pc:docMk/>
            <pc:sldMk cId="3028314696" sldId="257"/>
            <ac:inkMk id="14" creationId="{D80A579A-3CD8-0518-1601-16CFD254971C}"/>
          </ac:inkMkLst>
        </pc:inkChg>
        <pc:inkChg chg="add del">
          <ac:chgData name="Francois Millet" userId="243930894f22b214" providerId="LiveId" clId="{02872C04-97E5-4D90-AE00-F2E3EA8EAC49}" dt="2026-09-23T12:18:14.608" v="381"/>
          <ac:inkMkLst>
            <pc:docMk/>
            <pc:sldMk cId="3028314696" sldId="257"/>
            <ac:inkMk id="15" creationId="{F6260D79-3682-30AD-C670-0CF9771C3E48}"/>
          </ac:inkMkLst>
        </pc:inkChg>
        <pc:inkChg chg="add mod">
          <ac:chgData name="Francois Millet" userId="243930894f22b214" providerId="LiveId" clId="{02872C04-97E5-4D90-AE00-F2E3EA8EAC49}" dt="2026-09-23T12:18:24.012" v="382"/>
          <ac:inkMkLst>
            <pc:docMk/>
            <pc:sldMk cId="3028314696" sldId="257"/>
            <ac:inkMk id="17" creationId="{D14B4A93-53B4-294F-BB61-44A0FA2F3A6C}"/>
          </ac:inkMkLst>
        </pc:inkChg>
        <pc:inkChg chg="add del">
          <ac:chgData name="Francois Millet" userId="243930894f22b214" providerId="LiveId" clId="{02872C04-97E5-4D90-AE00-F2E3EA8EAC49}" dt="2026-09-23T12:18:33.468" v="384"/>
          <ac:inkMkLst>
            <pc:docMk/>
            <pc:sldMk cId="3028314696" sldId="257"/>
            <ac:inkMk id="19" creationId="{45DA8FCA-3A0D-513F-BEF9-E885EAF1017B}"/>
          </ac:inkMkLst>
        </pc:inkChg>
        <pc:inkChg chg="add">
          <ac:chgData name="Francois Millet" userId="243930894f22b214" providerId="LiveId" clId="{02872C04-97E5-4D90-AE00-F2E3EA8EAC49}" dt="2026-09-23T12:18:33.468" v="384"/>
          <ac:inkMkLst>
            <pc:docMk/>
            <pc:sldMk cId="3028314696" sldId="257"/>
            <ac:inkMk id="21" creationId="{78740F3B-C088-6AAB-4FB9-8810516D8ECE}"/>
          </ac:inkMkLst>
        </pc:inkChg>
        <pc:inkChg chg="add del">
          <ac:chgData name="Francois Millet" userId="243930894f22b214" providerId="LiveId" clId="{02872C04-97E5-4D90-AE00-F2E3EA8EAC49}" dt="2026-09-23T12:18:42.116" v="386"/>
          <ac:inkMkLst>
            <pc:docMk/>
            <pc:sldMk cId="3028314696" sldId="257"/>
            <ac:inkMk id="22" creationId="{BED90882-C387-B62A-08B2-C531E4CF3805}"/>
          </ac:inkMkLst>
        </pc:inkChg>
        <pc:inkChg chg="add mod">
          <ac:chgData name="Francois Millet" userId="243930894f22b214" providerId="LiveId" clId="{02872C04-97E5-4D90-AE00-F2E3EA8EAC49}" dt="2026-09-23T12:18:45.995" v="387"/>
          <ac:inkMkLst>
            <pc:docMk/>
            <pc:sldMk cId="3028314696" sldId="257"/>
            <ac:inkMk id="23" creationId="{9BDEBD2B-30A6-0130-F468-3235E2E81215}"/>
          </ac:inkMkLst>
        </pc:inkChg>
        <pc:inkChg chg="add del">
          <ac:chgData name="Francois Millet" userId="243930894f22b214" providerId="LiveId" clId="{02872C04-97E5-4D90-AE00-F2E3EA8EAC49}" dt="2026-09-23T12:18:50.108" v="389"/>
          <ac:inkMkLst>
            <pc:docMk/>
            <pc:sldMk cId="3028314696" sldId="257"/>
            <ac:inkMk id="25" creationId="{21B3A11E-832E-7EA9-181E-BC53C04FC4B1}"/>
          </ac:inkMkLst>
        </pc:inkChg>
        <pc:inkChg chg="add mod">
          <ac:chgData name="Francois Millet" userId="243930894f22b214" providerId="LiveId" clId="{02872C04-97E5-4D90-AE00-F2E3EA8EAC49}" dt="2026-09-23T12:18:53.759" v="390"/>
          <ac:inkMkLst>
            <pc:docMk/>
            <pc:sldMk cId="3028314696" sldId="257"/>
            <ac:inkMk id="26" creationId="{F844BA23-E507-72EB-9CE9-53CD4C32FB7D}"/>
          </ac:inkMkLst>
        </pc:inkChg>
        <pc:inkChg chg="mod">
          <ac:chgData name="Francois Millet" userId="243930894f22b214" providerId="LiveId" clId="{02872C04-97E5-4D90-AE00-F2E3EA8EAC49}" dt="2026-09-23T12:14:25.283" v="312" actId="14100"/>
          <ac:inkMkLst>
            <pc:docMk/>
            <pc:sldMk cId="3028314696" sldId="257"/>
            <ac:inkMk id="45" creationId="{CC9CE5B8-1574-2464-676C-CC80290BA579}"/>
          </ac:inkMkLst>
        </pc:inkChg>
        <pc:inkChg chg="del mod">
          <ac:chgData name="Francois Millet" userId="243930894f22b214" providerId="LiveId" clId="{02872C04-97E5-4D90-AE00-F2E3EA8EAC49}" dt="2026-09-23T12:15:06.105" v="319" actId="478"/>
          <ac:inkMkLst>
            <pc:docMk/>
            <pc:sldMk cId="3028314696" sldId="257"/>
            <ac:inkMk id="51" creationId="{60ED180C-66E4-6FD9-849F-3521BA8D7524}"/>
          </ac:inkMkLst>
        </pc:inkChg>
        <pc:inkChg chg="mod">
          <ac:chgData name="Francois Millet" userId="243930894f22b214" providerId="LiveId" clId="{02872C04-97E5-4D90-AE00-F2E3EA8EAC49}" dt="2026-09-23T12:17:35.388" v="364" actId="1035"/>
          <ac:inkMkLst>
            <pc:docMk/>
            <pc:sldMk cId="3028314696" sldId="257"/>
            <ac:inkMk id="105" creationId="{8CCE682C-7125-4CBE-FC9B-2EA12A9818D3}"/>
          </ac:inkMkLst>
        </pc:inkChg>
        <pc:inkChg chg="mod">
          <ac:chgData name="Francois Millet" userId="243930894f22b214" providerId="LiveId" clId="{02872C04-97E5-4D90-AE00-F2E3EA8EAC49}" dt="2026-09-23T12:14:34.482" v="313" actId="1076"/>
          <ac:inkMkLst>
            <pc:docMk/>
            <pc:sldMk cId="3028314696" sldId="257"/>
            <ac:inkMk id="106" creationId="{D8CD1DC0-1283-582F-0AFB-D3438FB5B2D3}"/>
          </ac:inkMkLst>
        </pc:inkChg>
        <pc:inkChg chg="del">
          <ac:chgData name="Francois Millet" userId="243930894f22b214" providerId="LiveId" clId="{02872C04-97E5-4D90-AE00-F2E3EA8EAC49}" dt="2026-09-23T12:16:41.922" v="346" actId="478"/>
          <ac:inkMkLst>
            <pc:docMk/>
            <pc:sldMk cId="3028314696" sldId="257"/>
            <ac:inkMk id="108" creationId="{6D8EB3FC-1BE2-37E9-3F20-6D0E1BEFBE29}"/>
          </ac:inkMkLst>
        </pc:inkChg>
        <pc:inkChg chg="del">
          <ac:chgData name="Francois Millet" userId="243930894f22b214" providerId="LiveId" clId="{02872C04-97E5-4D90-AE00-F2E3EA8EAC49}" dt="2026-09-23T12:16:36.531" v="343" actId="478"/>
          <ac:inkMkLst>
            <pc:docMk/>
            <pc:sldMk cId="3028314696" sldId="257"/>
            <ac:inkMk id="110" creationId="{BA6B9898-1919-4697-CD10-61847D75AFB9}"/>
          </ac:inkMkLst>
        </pc:inkChg>
        <pc:inkChg chg="del mod">
          <ac:chgData name="Francois Millet" userId="243930894f22b214" providerId="LiveId" clId="{02872C04-97E5-4D90-AE00-F2E3EA8EAC49}" dt="2026-09-23T12:16:33.389" v="342" actId="478"/>
          <ac:inkMkLst>
            <pc:docMk/>
            <pc:sldMk cId="3028314696" sldId="257"/>
            <ac:inkMk id="112" creationId="{46E3B996-3E34-EBD6-3781-C400891CC9FD}"/>
          </ac:inkMkLst>
        </pc:inkChg>
        <pc:inkChg chg="mod">
          <ac:chgData name="Francois Millet" userId="243930894f22b214" providerId="LiveId" clId="{02872C04-97E5-4D90-AE00-F2E3EA8EAC49}" dt="2026-09-23T12:17:49.933" v="372" actId="1076"/>
          <ac:inkMkLst>
            <pc:docMk/>
            <pc:sldMk cId="3028314696" sldId="257"/>
            <ac:inkMk id="125" creationId="{F9667A21-1159-0BB1-E639-DE5ABC4EA25F}"/>
          </ac:inkMkLst>
        </pc:inkChg>
        <pc:inkChg chg="del mod">
          <ac:chgData name="Francois Millet" userId="243930894f22b214" providerId="LiveId" clId="{02872C04-97E5-4D90-AE00-F2E3EA8EAC49}" dt="2026-09-23T12:17:15.302" v="358" actId="478"/>
          <ac:inkMkLst>
            <pc:docMk/>
            <pc:sldMk cId="3028314696" sldId="257"/>
            <ac:inkMk id="127" creationId="{8ABC41FD-FC15-BEBC-1499-E2F95F1B1ECF}"/>
          </ac:inkMkLst>
        </pc:inkChg>
        <pc:inkChg chg="mod">
          <ac:chgData name="Francois Millet" userId="243930894f22b214" providerId="LiveId" clId="{02872C04-97E5-4D90-AE00-F2E3EA8EAC49}" dt="2026-09-23T12:16:49.920" v="351" actId="1037"/>
          <ac:inkMkLst>
            <pc:docMk/>
            <pc:sldMk cId="3028314696" sldId="257"/>
            <ac:inkMk id="129" creationId="{25C27005-DA4A-B1D3-FCE3-1390CB296F13}"/>
          </ac:inkMkLst>
        </pc:inkChg>
        <pc:inkChg chg="mod ord">
          <ac:chgData name="Francois Millet" userId="243930894f22b214" providerId="LiveId" clId="{02872C04-97E5-4D90-AE00-F2E3EA8EAC49}" dt="2026-09-23T12:17:09.988" v="357" actId="166"/>
          <ac:inkMkLst>
            <pc:docMk/>
            <pc:sldMk cId="3028314696" sldId="257"/>
            <ac:inkMk id="131" creationId="{F390C909-09D9-96A1-DA78-394DFF21A516}"/>
          </ac:inkMkLst>
        </pc:inkChg>
        <pc:inkChg chg="del mod">
          <ac:chgData name="Francois Millet" userId="243930894f22b214" providerId="LiveId" clId="{02872C04-97E5-4D90-AE00-F2E3EA8EAC49}" dt="2026-09-23T12:16:12.682" v="336" actId="478"/>
          <ac:inkMkLst>
            <pc:docMk/>
            <pc:sldMk cId="3028314696" sldId="257"/>
            <ac:inkMk id="133" creationId="{DC330D93-C877-76A2-2758-ED38654606B1}"/>
          </ac:inkMkLst>
        </pc:inkChg>
      </pc:sldChg>
      <pc:sldChg chg="delSp modSp mod modShow">
        <pc:chgData name="Francois Millet" userId="243930894f22b214" providerId="LiveId" clId="{02872C04-97E5-4D90-AE00-F2E3EA8EAC49}" dt="2026-08-29T13:11:41.058" v="253" actId="478"/>
        <pc:sldMkLst>
          <pc:docMk/>
          <pc:sldMk cId="2495829517" sldId="259"/>
        </pc:sldMkLst>
        <pc:spChg chg="mod">
          <ac:chgData name="Francois Millet" userId="243930894f22b214" providerId="LiveId" clId="{02872C04-97E5-4D90-AE00-F2E3EA8EAC49}" dt="2026-08-29T12:55:51.166" v="13" actId="20577"/>
          <ac:spMkLst>
            <pc:docMk/>
            <pc:sldMk cId="2495829517" sldId="259"/>
            <ac:spMk id="2" creationId="{E102BE9D-E702-0993-7F6E-B1B186B03B06}"/>
          </ac:spMkLst>
        </pc:spChg>
        <pc:spChg chg="mod">
          <ac:chgData name="Francois Millet" userId="243930894f22b214" providerId="LiveId" clId="{02872C04-97E5-4D90-AE00-F2E3EA8EAC49}" dt="2026-08-29T12:56:05.265" v="34" actId="20577"/>
          <ac:spMkLst>
            <pc:docMk/>
            <pc:sldMk cId="2495829517" sldId="259"/>
            <ac:spMk id="3" creationId="{58E7B704-80E3-8B19-1C50-0B43998F315F}"/>
          </ac:spMkLst>
        </pc:spChg>
      </pc:sldChg>
      <pc:sldChg chg="addSp delSp modSp del mod">
        <pc:chgData name="Francois Millet" userId="243930894f22b214" providerId="LiveId" clId="{02872C04-97E5-4D90-AE00-F2E3EA8EAC49}" dt="2026-09-23T12:25:05.839" v="477" actId="47"/>
        <pc:sldMkLst>
          <pc:docMk/>
          <pc:sldMk cId="2882346362" sldId="262"/>
        </pc:sldMkLst>
      </pc:sldChg>
      <pc:sldChg chg="addSp delSp modSp mod">
        <pc:chgData name="Francois Millet" userId="243930894f22b214" providerId="LiveId" clId="{02872C04-97E5-4D90-AE00-F2E3EA8EAC49}" dt="2026-09-23T12:24:36.490" v="472" actId="1037"/>
        <pc:sldMkLst>
          <pc:docMk/>
          <pc:sldMk cId="3497665811" sldId="265"/>
        </pc:sldMkLst>
        <pc:spChg chg="mod">
          <ac:chgData name="Francois Millet" userId="243930894f22b214" providerId="LiveId" clId="{02872C04-97E5-4D90-AE00-F2E3EA8EAC49}" dt="2026-09-23T12:22:27.263" v="453" actId="1076"/>
          <ac:spMkLst>
            <pc:docMk/>
            <pc:sldMk cId="3497665811" sldId="265"/>
            <ac:spMk id="36" creationId="{B26631FC-D1F7-AC76-AD28-B65AD5E8C7E2}"/>
          </ac:spMkLst>
        </pc:spChg>
        <pc:spChg chg="mod">
          <ac:chgData name="Francois Millet" userId="243930894f22b214" providerId="LiveId" clId="{02872C04-97E5-4D90-AE00-F2E3EA8EAC49}" dt="2026-09-23T12:20:27.997" v="430" actId="1076"/>
          <ac:spMkLst>
            <pc:docMk/>
            <pc:sldMk cId="3497665811" sldId="265"/>
            <ac:spMk id="37" creationId="{2680246C-F459-A086-0AA4-D3EED7FEFF44}"/>
          </ac:spMkLst>
        </pc:spChg>
        <pc:spChg chg="mod">
          <ac:chgData name="Francois Millet" userId="243930894f22b214" providerId="LiveId" clId="{02872C04-97E5-4D90-AE00-F2E3EA8EAC49}" dt="2026-09-23T12:20:27.997" v="430" actId="1076"/>
          <ac:spMkLst>
            <pc:docMk/>
            <pc:sldMk cId="3497665811" sldId="265"/>
            <ac:spMk id="47" creationId="{45F4B020-AE64-6A88-D539-052D481E2DEC}"/>
          </ac:spMkLst>
        </pc:spChg>
        <pc:spChg chg="mod">
          <ac:chgData name="Francois Millet" userId="243930894f22b214" providerId="LiveId" clId="{02872C04-97E5-4D90-AE00-F2E3EA8EAC49}" dt="2026-09-23T12:23:28.733" v="462" actId="1076"/>
          <ac:spMkLst>
            <pc:docMk/>
            <pc:sldMk cId="3497665811" sldId="265"/>
            <ac:spMk id="51" creationId="{AEEBA69E-86B4-14EF-C58D-3220F77A9985}"/>
          </ac:spMkLst>
        </pc:spChg>
        <pc:spChg chg="mod">
          <ac:chgData name="Francois Millet" userId="243930894f22b214" providerId="LiveId" clId="{02872C04-97E5-4D90-AE00-F2E3EA8EAC49}" dt="2026-09-23T12:23:34.867" v="463" actId="1076"/>
          <ac:spMkLst>
            <pc:docMk/>
            <pc:sldMk cId="3497665811" sldId="265"/>
            <ac:spMk id="57" creationId="{BE93D832-E1D5-2D96-A6B8-1B5780082B57}"/>
          </ac:spMkLst>
        </pc:spChg>
        <pc:spChg chg="mod">
          <ac:chgData name="Francois Millet" userId="243930894f22b214" providerId="LiveId" clId="{02872C04-97E5-4D90-AE00-F2E3EA8EAC49}" dt="2026-09-23T12:24:36.490" v="472" actId="1037"/>
          <ac:spMkLst>
            <pc:docMk/>
            <pc:sldMk cId="3497665811" sldId="265"/>
            <ac:spMk id="59" creationId="{E60114F5-73FA-FB5D-9F78-6773283C72F8}"/>
          </ac:spMkLst>
        </pc:spChg>
        <pc:picChg chg="mod">
          <ac:chgData name="Francois Millet" userId="243930894f22b214" providerId="LiveId" clId="{02872C04-97E5-4D90-AE00-F2E3EA8EAC49}" dt="2026-09-23T12:24:23.140" v="469" actId="1076"/>
          <ac:picMkLst>
            <pc:docMk/>
            <pc:sldMk cId="3497665811" sldId="265"/>
            <ac:picMk id="13" creationId="{CD723AF6-79E2-2BE8-957C-034136A531F9}"/>
          </ac:picMkLst>
        </pc:picChg>
        <pc:inkChg chg="add del">
          <ac:chgData name="Francois Millet" userId="243930894f22b214" providerId="LiveId" clId="{02872C04-97E5-4D90-AE00-F2E3EA8EAC49}" dt="2026-09-23T12:21:19.570" v="439" actId="9405"/>
          <ac:inkMkLst>
            <pc:docMk/>
            <pc:sldMk cId="3497665811" sldId="265"/>
            <ac:inkMk id="5" creationId="{1F737C89-0EE0-A531-2F89-B18961BAC243}"/>
          </ac:inkMkLst>
        </pc:inkChg>
        <pc:inkChg chg="mod">
          <ac:chgData name="Francois Millet" userId="243930894f22b214" providerId="LiveId" clId="{02872C04-97E5-4D90-AE00-F2E3EA8EAC49}" dt="2026-09-23T12:20:07.393" v="407" actId="14100"/>
          <ac:inkMkLst>
            <pc:docMk/>
            <pc:sldMk cId="3497665811" sldId="265"/>
            <ac:inkMk id="6" creationId="{525F65D6-0821-45E9-768D-0C7E5CBB34F4}"/>
          </ac:inkMkLst>
        </pc:inkChg>
        <pc:inkChg chg="add del">
          <ac:chgData name="Francois Millet" userId="243930894f22b214" providerId="LiveId" clId="{02872C04-97E5-4D90-AE00-F2E3EA8EAC49}" dt="2026-09-23T12:21:24.049" v="441"/>
          <ac:inkMkLst>
            <pc:docMk/>
            <pc:sldMk cId="3497665811" sldId="265"/>
            <ac:inkMk id="7" creationId="{B1F02985-7269-2F55-6C41-858AE094BB9A}"/>
          </ac:inkMkLst>
        </pc:inkChg>
        <pc:inkChg chg="del">
          <ac:chgData name="Francois Millet" userId="243930894f22b214" providerId="LiveId" clId="{02872C04-97E5-4D90-AE00-F2E3EA8EAC49}" dt="2026-09-23T12:19:20.458" v="395" actId="478"/>
          <ac:inkMkLst>
            <pc:docMk/>
            <pc:sldMk cId="3497665811" sldId="265"/>
            <ac:inkMk id="8" creationId="{79B48F27-4BBD-2300-9849-0559C743C327}"/>
          </ac:inkMkLst>
        </pc:inkChg>
        <pc:inkChg chg="mod">
          <ac:chgData name="Francois Millet" userId="243930894f22b214" providerId="LiveId" clId="{02872C04-97E5-4D90-AE00-F2E3EA8EAC49}" dt="2026-09-23T12:20:27.997" v="430" actId="1076"/>
          <ac:inkMkLst>
            <pc:docMk/>
            <pc:sldMk cId="3497665811" sldId="265"/>
            <ac:inkMk id="9" creationId="{CDE81337-7F79-7357-4A1A-9992BB85439E}"/>
          </ac:inkMkLst>
        </pc:inkChg>
        <pc:inkChg chg="add mod">
          <ac:chgData name="Francois Millet" userId="243930894f22b214" providerId="LiveId" clId="{02872C04-97E5-4D90-AE00-F2E3EA8EAC49}" dt="2026-09-23T12:21:29.628" v="442"/>
          <ac:inkMkLst>
            <pc:docMk/>
            <pc:sldMk cId="3497665811" sldId="265"/>
            <ac:inkMk id="10" creationId="{F65C802B-7B75-84FF-3D9C-ED8198DD2D43}"/>
          </ac:inkMkLst>
        </pc:inkChg>
        <pc:inkChg chg="del">
          <ac:chgData name="Francois Millet" userId="243930894f22b214" providerId="LiveId" clId="{02872C04-97E5-4D90-AE00-F2E3EA8EAC49}" dt="2026-09-23T12:20:32.649" v="433" actId="478"/>
          <ac:inkMkLst>
            <pc:docMk/>
            <pc:sldMk cId="3497665811" sldId="265"/>
            <ac:inkMk id="11" creationId="{B2896F07-C4B2-BB2C-5B12-758BBB22741D}"/>
          </ac:inkMkLst>
        </pc:inkChg>
        <pc:inkChg chg="add del">
          <ac:chgData name="Francois Millet" userId="243930894f22b214" providerId="LiveId" clId="{02872C04-97E5-4D90-AE00-F2E3EA8EAC49}" dt="2026-09-23T12:21:33.422" v="444"/>
          <ac:inkMkLst>
            <pc:docMk/>
            <pc:sldMk cId="3497665811" sldId="265"/>
            <ac:inkMk id="12" creationId="{37837F80-7168-53FC-8285-31AFA2F9ED38}"/>
          </ac:inkMkLst>
        </pc:inkChg>
        <pc:inkChg chg="del">
          <ac:chgData name="Francois Millet" userId="243930894f22b214" providerId="LiveId" clId="{02872C04-97E5-4D90-AE00-F2E3EA8EAC49}" dt="2026-09-23T12:20:30.946" v="432" actId="478"/>
          <ac:inkMkLst>
            <pc:docMk/>
            <pc:sldMk cId="3497665811" sldId="265"/>
            <ac:inkMk id="14" creationId="{A6EEACAD-176B-1304-E62E-1BE22A309A6A}"/>
          </ac:inkMkLst>
        </pc:inkChg>
        <pc:inkChg chg="mod">
          <ac:chgData name="Francois Millet" userId="243930894f22b214" providerId="LiveId" clId="{02872C04-97E5-4D90-AE00-F2E3EA8EAC49}" dt="2026-09-23T12:22:27.263" v="453" actId="1076"/>
          <ac:inkMkLst>
            <pc:docMk/>
            <pc:sldMk cId="3497665811" sldId="265"/>
            <ac:inkMk id="15" creationId="{9A9CAEA5-2464-AEC4-600B-7B7D5FF2030C}"/>
          </ac:inkMkLst>
        </pc:inkChg>
        <pc:inkChg chg="add mod">
          <ac:chgData name="Francois Millet" userId="243930894f22b214" providerId="LiveId" clId="{02872C04-97E5-4D90-AE00-F2E3EA8EAC49}" dt="2026-09-23T12:21:36.990" v="445"/>
          <ac:inkMkLst>
            <pc:docMk/>
            <pc:sldMk cId="3497665811" sldId="265"/>
            <ac:inkMk id="16" creationId="{032DD419-B5C3-540B-32A1-1CB6F50455A8}"/>
          </ac:inkMkLst>
        </pc:inkChg>
        <pc:inkChg chg="del mod">
          <ac:chgData name="Francois Millet" userId="243930894f22b214" providerId="LiveId" clId="{02872C04-97E5-4D90-AE00-F2E3EA8EAC49}" dt="2026-09-23T12:19:34.801" v="399" actId="478"/>
          <ac:inkMkLst>
            <pc:docMk/>
            <pc:sldMk cId="3497665811" sldId="265"/>
            <ac:inkMk id="17" creationId="{06173649-87E9-BA07-FA16-8CF5374EA0A3}"/>
          </ac:inkMkLst>
        </pc:inkChg>
        <pc:inkChg chg="add del">
          <ac:chgData name="Francois Millet" userId="243930894f22b214" providerId="LiveId" clId="{02872C04-97E5-4D90-AE00-F2E3EA8EAC49}" dt="2026-09-23T12:21:46.749" v="447"/>
          <ac:inkMkLst>
            <pc:docMk/>
            <pc:sldMk cId="3497665811" sldId="265"/>
            <ac:inkMk id="18" creationId="{A21D9671-5282-26B1-B4B9-FC14C461BD12}"/>
          </ac:inkMkLst>
        </pc:inkChg>
        <pc:inkChg chg="del">
          <ac:chgData name="Francois Millet" userId="243930894f22b214" providerId="LiveId" clId="{02872C04-97E5-4D90-AE00-F2E3EA8EAC49}" dt="2026-09-23T12:20:36.300" v="434" actId="478"/>
          <ac:inkMkLst>
            <pc:docMk/>
            <pc:sldMk cId="3497665811" sldId="265"/>
            <ac:inkMk id="19" creationId="{AF45907A-FB42-28AB-200A-7650946290E7}"/>
          </ac:inkMkLst>
        </pc:inkChg>
        <pc:inkChg chg="add mod">
          <ac:chgData name="Francois Millet" userId="243930894f22b214" providerId="LiveId" clId="{02872C04-97E5-4D90-AE00-F2E3EA8EAC49}" dt="2026-09-23T12:22:10.052" v="452" actId="14100"/>
          <ac:inkMkLst>
            <pc:docMk/>
            <pc:sldMk cId="3497665811" sldId="265"/>
            <ac:inkMk id="20" creationId="{3915753B-FE72-5F5A-55FE-248CA64AC85B}"/>
          </ac:inkMkLst>
        </pc:inkChg>
        <pc:inkChg chg="del">
          <ac:chgData name="Francois Millet" userId="243930894f22b214" providerId="LiveId" clId="{02872C04-97E5-4D90-AE00-F2E3EA8EAC49}" dt="2026-09-23T12:20:29.304" v="431" actId="478"/>
          <ac:inkMkLst>
            <pc:docMk/>
            <pc:sldMk cId="3497665811" sldId="265"/>
            <ac:inkMk id="21" creationId="{E96934DD-A28F-0465-729A-2B0CC63EB26D}"/>
          </ac:inkMkLst>
        </pc:inkChg>
        <pc:inkChg chg="add del">
          <ac:chgData name="Francois Millet" userId="243930894f22b214" providerId="LiveId" clId="{02872C04-97E5-4D90-AE00-F2E3EA8EAC49}" dt="2026-09-23T12:21:59.647" v="450"/>
          <ac:inkMkLst>
            <pc:docMk/>
            <pc:sldMk cId="3497665811" sldId="265"/>
            <ac:inkMk id="22" creationId="{90040DC6-3C62-259D-5AF3-D3645934D487}"/>
          </ac:inkMkLst>
        </pc:inkChg>
        <pc:inkChg chg="del">
          <ac:chgData name="Francois Millet" userId="243930894f22b214" providerId="LiveId" clId="{02872C04-97E5-4D90-AE00-F2E3EA8EAC49}" dt="2026-09-23T12:20:37.803" v="435" actId="478"/>
          <ac:inkMkLst>
            <pc:docMk/>
            <pc:sldMk cId="3497665811" sldId="265"/>
            <ac:inkMk id="23" creationId="{1C9853E9-CEB9-06CD-70E4-55E4D8A2546B}"/>
          </ac:inkMkLst>
        </pc:inkChg>
        <pc:inkChg chg="add mod">
          <ac:chgData name="Francois Millet" userId="243930894f22b214" providerId="LiveId" clId="{02872C04-97E5-4D90-AE00-F2E3EA8EAC49}" dt="2026-09-23T12:22:04.019" v="451"/>
          <ac:inkMkLst>
            <pc:docMk/>
            <pc:sldMk cId="3497665811" sldId="265"/>
            <ac:inkMk id="24" creationId="{66EFB04B-C14B-41A3-3AB6-0F4535027C4C}"/>
          </ac:inkMkLst>
        </pc:inkChg>
        <pc:inkChg chg="add del">
          <ac:chgData name="Francois Millet" userId="243930894f22b214" providerId="LiveId" clId="{02872C04-97E5-4D90-AE00-F2E3EA8EAC49}" dt="2026-09-23T12:23:08.575" v="459" actId="9405"/>
          <ac:inkMkLst>
            <pc:docMk/>
            <pc:sldMk cId="3497665811" sldId="265"/>
            <ac:inkMk id="25" creationId="{7C88B211-BC90-6293-5900-7F8A36C5A3D4}"/>
          </ac:inkMkLst>
        </pc:inkChg>
        <pc:inkChg chg="add del">
          <ac:chgData name="Francois Millet" userId="243930894f22b214" providerId="LiveId" clId="{02872C04-97E5-4D90-AE00-F2E3EA8EAC49}" dt="2026-09-23T12:23:21.307" v="461"/>
          <ac:inkMkLst>
            <pc:docMk/>
            <pc:sldMk cId="3497665811" sldId="265"/>
            <ac:inkMk id="26" creationId="{67CCDD46-F482-AAAE-CE9D-6C052CB2BE62}"/>
          </ac:inkMkLst>
        </pc:inkChg>
        <pc:inkChg chg="add mod">
          <ac:chgData name="Francois Millet" userId="243930894f22b214" providerId="LiveId" clId="{02872C04-97E5-4D90-AE00-F2E3EA8EAC49}" dt="2026-09-23T12:24:10.363" v="466" actId="1582"/>
          <ac:inkMkLst>
            <pc:docMk/>
            <pc:sldMk cId="3497665811" sldId="265"/>
            <ac:inkMk id="27" creationId="{E0A227BF-590D-EF60-EDFB-F3A88EF285A1}"/>
          </ac:inkMkLst>
        </pc:inkChg>
        <pc:inkChg chg="mod">
          <ac:chgData name="Francois Millet" userId="243930894f22b214" providerId="LiveId" clId="{02872C04-97E5-4D90-AE00-F2E3EA8EAC49}" dt="2026-09-23T12:19:45.507" v="402" actId="1076"/>
          <ac:inkMkLst>
            <pc:docMk/>
            <pc:sldMk cId="3497665811" sldId="265"/>
            <ac:inkMk id="28" creationId="{6A304AF4-A936-4C8B-154D-E32C2D5588A2}"/>
          </ac:inkMkLst>
        </pc:inkChg>
        <pc:inkChg chg="add mod">
          <ac:chgData name="Francois Millet" userId="243930894f22b214" providerId="LiveId" clId="{02872C04-97E5-4D90-AE00-F2E3EA8EAC49}" dt="2026-09-23T12:24:16.446" v="467" actId="1582"/>
          <ac:inkMkLst>
            <pc:docMk/>
            <pc:sldMk cId="3497665811" sldId="265"/>
            <ac:inkMk id="29" creationId="{7A5DBC94-8C57-D6FA-2B27-7DC4A71EBA2B}"/>
          </ac:inkMkLst>
        </pc:inkChg>
        <pc:inkChg chg="del mod">
          <ac:chgData name="Francois Millet" userId="243930894f22b214" providerId="LiveId" clId="{02872C04-97E5-4D90-AE00-F2E3EA8EAC49}" dt="2026-09-23T12:20:49.161" v="436" actId="478"/>
          <ac:inkMkLst>
            <pc:docMk/>
            <pc:sldMk cId="3497665811" sldId="265"/>
            <ac:inkMk id="31" creationId="{9C0B923A-533C-FEDC-41E7-D82E3167B9EA}"/>
          </ac:inkMkLst>
        </pc:inkChg>
        <pc:inkChg chg="del mod">
          <ac:chgData name="Francois Millet" userId="243930894f22b214" providerId="LiveId" clId="{02872C04-97E5-4D90-AE00-F2E3EA8EAC49}" dt="2026-09-23T12:20:54.052" v="437" actId="478"/>
          <ac:inkMkLst>
            <pc:docMk/>
            <pc:sldMk cId="3497665811" sldId="265"/>
            <ac:inkMk id="40" creationId="{E52DF240-0789-52A8-97AD-52C2DD138687}"/>
          </ac:inkMkLst>
        </pc:inkChg>
      </pc:sldChg>
      <pc:sldChg chg="delSp mod ord">
        <pc:chgData name="Francois Millet" userId="243930894f22b214" providerId="LiveId" clId="{02872C04-97E5-4D90-AE00-F2E3EA8EAC49}" dt="2026-09-23T12:19:05.587" v="394"/>
        <pc:sldMkLst>
          <pc:docMk/>
          <pc:sldMk cId="3337078940" sldId="267"/>
        </pc:sldMkLst>
      </pc:sldChg>
      <pc:sldChg chg="addSp delSp modSp add mod ord">
        <pc:chgData name="Francois Millet" userId="243930894f22b214" providerId="LiveId" clId="{02872C04-97E5-4D90-AE00-F2E3EA8EAC49}" dt="2026-09-23T12:33:04.345" v="552" actId="1582"/>
        <pc:sldMkLst>
          <pc:docMk/>
          <pc:sldMk cId="368433729" sldId="268"/>
        </pc:sldMkLst>
        <pc:spChg chg="mod">
          <ac:chgData name="Francois Millet" userId="243930894f22b214" providerId="LiveId" clId="{02872C04-97E5-4D90-AE00-F2E3EA8EAC49}" dt="2026-09-23T12:25:04.149" v="476"/>
          <ac:spMkLst>
            <pc:docMk/>
            <pc:sldMk cId="368433729" sldId="268"/>
            <ac:spMk id="2" creationId="{1289FC29-9654-98E8-D5CD-8862A886D0C8}"/>
          </ac:spMkLst>
        </pc:spChg>
        <pc:spChg chg="mod">
          <ac:chgData name="Francois Millet" userId="243930894f22b214" providerId="LiveId" clId="{02872C04-97E5-4D90-AE00-F2E3EA8EAC49}" dt="2026-09-23T12:31:23.608" v="537" actId="1037"/>
          <ac:spMkLst>
            <pc:docMk/>
            <pc:sldMk cId="368433729" sldId="268"/>
            <ac:spMk id="59" creationId="{747DACE5-4282-626F-6B15-3F2D4BA2247A}"/>
          </ac:spMkLst>
        </pc:spChg>
        <pc:inkChg chg="add mod">
          <ac:chgData name="Francois Millet" userId="243930894f22b214" providerId="LiveId" clId="{02872C04-97E5-4D90-AE00-F2E3EA8EAC49}" dt="2026-09-23T12:31:32.012" v="539" actId="1076"/>
          <ac:inkMkLst>
            <pc:docMk/>
            <pc:sldMk cId="368433729" sldId="268"/>
            <ac:inkMk id="5" creationId="{F43A936A-8E02-A5C7-9501-36916B7F76EB}"/>
          </ac:inkMkLst>
        </pc:inkChg>
        <pc:inkChg chg="add del">
          <ac:chgData name="Francois Millet" userId="243930894f22b214" providerId="LiveId" clId="{02872C04-97E5-4D90-AE00-F2E3EA8EAC49}" dt="2026-09-23T12:32:34.895" v="548" actId="478"/>
          <ac:inkMkLst>
            <pc:docMk/>
            <pc:sldMk cId="368433729" sldId="268"/>
            <ac:inkMk id="7" creationId="{BD95E772-0125-FDD6-259A-A0AAC7307D90}"/>
          </ac:inkMkLst>
        </pc:inkChg>
        <pc:inkChg chg="add del">
          <ac:chgData name="Francois Millet" userId="243930894f22b214" providerId="LiveId" clId="{02872C04-97E5-4D90-AE00-F2E3EA8EAC49}" dt="2026-09-23T12:32:23.871" v="547" actId="9405"/>
          <ac:inkMkLst>
            <pc:docMk/>
            <pc:sldMk cId="368433729" sldId="268"/>
            <ac:inkMk id="8" creationId="{215F5FF4-90F7-CBBB-2355-880651277073}"/>
          </ac:inkMkLst>
        </pc:inkChg>
        <pc:inkChg chg="add del">
          <ac:chgData name="Francois Millet" userId="243930894f22b214" providerId="LiveId" clId="{02872C04-97E5-4D90-AE00-F2E3EA8EAC49}" dt="2026-09-23T12:32:41.392" v="550" actId="9405"/>
          <ac:inkMkLst>
            <pc:docMk/>
            <pc:sldMk cId="368433729" sldId="268"/>
            <ac:inkMk id="11" creationId="{0C1BD3E6-867F-88A0-2084-CC068DC9727F}"/>
          </ac:inkMkLst>
        </pc:inkChg>
        <pc:inkChg chg="add mod">
          <ac:chgData name="Francois Millet" userId="243930894f22b214" providerId="LiveId" clId="{02872C04-97E5-4D90-AE00-F2E3EA8EAC49}" dt="2026-09-23T12:33:04.345" v="552" actId="1582"/>
          <ac:inkMkLst>
            <pc:docMk/>
            <pc:sldMk cId="368433729" sldId="268"/>
            <ac:inkMk id="12" creationId="{166626FE-6B11-D458-394A-DE74A3A37AEE}"/>
          </ac:inkMkLst>
        </pc:inkChg>
        <pc:inkChg chg="del">
          <ac:chgData name="Francois Millet" userId="243930894f22b214" providerId="LiveId" clId="{02872C04-97E5-4D90-AE00-F2E3EA8EAC49}" dt="2026-09-23T12:25:34.352" v="478" actId="478"/>
          <ac:inkMkLst>
            <pc:docMk/>
            <pc:sldMk cId="368433729" sldId="268"/>
            <ac:inkMk id="28" creationId="{A71DD7B6-143C-526D-5F7C-164BE2E17EA6}"/>
          </ac:inkMkLst>
        </pc:inkChg>
        <pc:inkChg chg="del">
          <ac:chgData name="Francois Millet" userId="243930894f22b214" providerId="LiveId" clId="{02872C04-97E5-4D90-AE00-F2E3EA8EAC49}" dt="2026-09-23T12:32:05.582" v="544" actId="478"/>
          <ac:inkMkLst>
            <pc:docMk/>
            <pc:sldMk cId="368433729" sldId="268"/>
            <ac:inkMk id="38" creationId="{9A1FAEF0-36B5-26B5-8E55-CDD814EC7CA2}"/>
          </ac:inkMkLst>
        </pc:ink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1T15:28:12.240"/>
    </inkml:context>
    <inkml:brush xml:id="br0">
      <inkml:brushProperty name="width" value="0.035" units="cm"/>
      <inkml:brushProperty name="height" value="0.035" units="cm"/>
      <inkml:brushProperty name="color" value="#33CCFF"/>
    </inkml:brush>
  </inkml:definitions>
  <inkml:trace contextRef="#ctx0" brushRef="#br0">1 0 24575,'0'0'-8191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25T13:43:05.246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0 673 24494,'289'-672'0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25T13:43:14.153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0 313 24575,'30'0'0,"38"1"0,83-11 0,-48-3 0,-76 10 0,-1 2 0,50 2 0,-44 1 0,41-4 0,-69 1 0,0 0 0,0 0 0,-1 0 0,1 0 0,0-1 0,-1 0 0,0 0 0,1 0 0,-1 0 0,0 0 0,0-1 0,0 0 0,0 1 0,0-1 0,2-3 0,2-3 0,-1 0 0,1 0 0,-2-1 0,6-11 0,3-23 0,-12 37 0,0-1 0,0 1 0,1 0 0,-1 0 0,2 0 0,4-9 0,-6 13 0,6-9 0,0 0 0,1 1 0,14-15 0,-20 23 0,0 0 0,1 1 0,-1-1 0,1 1 0,0-1 0,0 1 0,0 0 0,0 1 0,0-1 0,0 1 0,0 0 0,1 0 0,-1 0 0,0 0 0,6 1 0,303 1 0,-300 0 0,0 1 0,0 0 0,-1 1 0,1 1 0,-1 0 0,14 6 0,40 12 0,-8-3 0,-49-15 0,1-1 0,0 1 0,0-1 0,0-1 0,0 0 0,16 1 0,-22-3-105,1 0 0,-1 0 0,1 1 0,-1 0 0,1-1 0,-1 2 0,0-1 0,1 0 0,-1 1 0,0 0 0,0 0 0,5 3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25T13:43:19.175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1 0 24538,'922'1482'0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25T13:43:24.061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0 0 24475,'1134'648'0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25T13:43:40.467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1 1 24549,'561'1121'0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25T13:44:01.241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0 1815 24575,'5'0'0,"7"0"0,0 0 0,0 0 0,0-2 0,16-3 0,-24 4 0,1-1 0,-1 0 0,0 0 0,1 0 0,-1 0 0,0-1 0,-1 1 0,1-1 0,0 0 0,-1-1 0,0 1 0,0 0 0,0-1 0,4-5 0,8-11 0,-11 16 0,-1 0 0,0-1 0,0 1 0,0 0 0,0-1 0,-1 0 0,1 0 0,-1 1 0,-1-1 0,1 0 0,-1-1 0,2-6 0,8-56 0,-7 46 0,0-1 0,1-39 0,-5 24 0,1 22 0,-1 0 0,0-1 0,-1 1 0,-1 0 0,0 0 0,-2 0 0,1 0 0,-2 0 0,-7-17 0,9 25 0,0-1 0,1 1 0,0 0 0,0-1 0,1 0 0,0 1 0,0-1 0,2-16 0,-1 14 0,0 0 0,0 0 0,-1 0 0,-1 1 0,-3-15 0,-65-158 0,68 176 0,1 0 0,-1 0 0,1 0 0,1 0 0,-1 1 0,1-1 0,1 0 0,-1 0 0,1 0 0,0 0 0,1 0 0,-1 0 0,4-7 0,4-6 0,0 1 0,23-35 0,-20 36 0,-1-1 0,16-37 0,-23 45 0,1 0 0,1 1 0,0 0 0,1 0 0,0 1 0,0 0 0,1 0 0,11-10 0,-3 2 0,0-2 0,-1-1 0,0-1 0,-2 0 0,15-32 0,-10 18 0,74-120 0,-84 145 0,0 0 0,0 1 0,1 1 0,1-1 0,19-13 0,-17 14 0,0-2 0,0 1 0,15-19 0,-24 25-85,-1-1 0,1 0-1,-1 0 1,0 0 0,0 0-1,0 0 1,0-1 0,-1 1-1,0-1 1,0 1 0,0-1-1,0 1 1,-1-1 0,0 0-1,0-8 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29T12:59:32.862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1 0 9830,'0'0'0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29T12:59:57.724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1 1 9830,'0'0'0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29T12:59:58.683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0 1 9830,'0'0'0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29T12:59:58.874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0 1 9830,'0'0'0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29T13:00:19.960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0 1 9830,'0'0'0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3T12:28:49.782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1 1 19248,'716'1371'0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3T12:29:16.507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0 0 20226,'1476'1643'0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3T12:29:40.243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0 1 9830,'2'1'82,"1"0"1,-1 0-1,0 1 0,0-1 1,0 1-1,0 0 0,0 0 0,-1-1 1,1 1-1,0 0 0,-1 1 1,0-1-1,1 0 0,0 3 0,12 14 322,-6-11-228,-2-1-1,1 1 0,-1 0 1,0 1-1,-1-1 0,0 1 1,0 0-1,-1 0 0,0 1 1,-1-1-1,0 1 0,0 0 0,2 20 1,-1 10 481,-1 2-1,-3 45 1,-1-47-166,1 408 4697,0-439-5044,0 1 1,1 0-1,1 0 1,0 0 0,0-1-1,0 1 1,1-1-1,1 1 1,0-1 0,0 0-1,1 0 1,0-1 0,7 10-1,-5-12 17,0-1 0,1 0 0,-1-1-1,1 0 1,0 0 0,0-1 0,1 1 0,-1-2 0,17 4-1,14 6 417,-22-5-420,1 2 1,16 10 0,-21-11-166,0 0 0,1-1 0,0-1 0,21 7 0,-22-10 8,-1 1 0,1 0 0,-1 1 0,0 0 0,0 1 0,0 0 0,-1 1 0,0 0 0,0 1 0,10 9 0,-16-13 0,0 0 0,1 0 0,-1 0 0,1-1 0,0 0 0,7 3 0,-7-4 0,-1 1 0,1 0 0,-1 0 0,0 0 0,0 0 0,0 1 0,7 7 0,-6-6 0,0-1 0,0 1 0,0-1 0,0 0 0,1 0 0,-1 0 0,1-1 0,0 0 0,0-1 0,0 1 0,14 1 0,4 3 0,-7-2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3T12:29:55.624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1220 497 9830,'-91'1'1663,"-101"-3"497,187 1-2124,0-1 1,0 0-1,0 0 0,0 0 0,0-1 1,0 1-1,0-1 0,1 0 1,-1 0-1,1-1 0,0 0 1,0 1-1,-5-7 0,-29-23 436,16 19-227,1-1 1,-31-31 0,16 14 265,13 14 136,-43-25-1,34 23-278,-12-11-261,33 22 20,0 1-1,0 0 0,-1 1 1,0 1-1,-24-10 1,32 14-113,0 0 0,0 1 0,1-2 0,-1 1 0,1 0 0,-1-1 1,1 1-1,0-1 0,0 0 0,0 0 0,0-1 0,0 1 1,1 0-1,0-1 0,0 0 0,0 1 0,-2-6 0,1 4-12,0-1-1,0 1 0,-1 0 0,1 0 1,-1 0-1,-8-8 0,5 9 55,1 1 1,-1 0-1,1 0 1,-1 0-1,0 1 0,-1 0 1,1 0-1,0 1 1,0 0-1,-13 0 0,-23-6 200,20 2-85,-1 2 0,0 0 0,-1 1 0,1 1 0,-32 4 0,54-3-153,-1 0 0,1 1 0,-1-1 0,1 1 0,-1 0 0,1 0 0,-1 0 0,1 0 0,0 0 0,-1 0 1,1 1-1,-2 1 0,-6 7 3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3T12:30:02.748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67 1 9830,'-2'0'54,"0"1"0,1-1 0,-1 1 0,1 0 0,-1 0 0,1-1 0,-1 1 0,1 0 0,-1 0 0,1 0 0,0 1-1,0-1 1,0 0 0,-1 0 0,1 1 0,0-1 0,1 1 0,-1-1 0,0 1 0,0-1 0,1 1 0,-2 1 0,-11 38 457,10-22-233,1-1 0,1 1 0,1 23 0,0-25-9,0 1 0,-1-1 0,0 0 0,-6 22 0,5-34-181,0 1 0,1-1-1,-1 0 1,1 1 0,1-1 0,-1 1-1,1-1 1,0 1 0,0-1 0,0 1 0,1-1-1,0 1 1,0-1 0,0 0 0,1 1-1,-1-1 1,1 0 0,1 0 0,-1 0-1,1 0 1,0 0 0,0-1 0,0 1 0,1-1-1,-1 0 1,1 0 0,5 4 0,23 19 595,-24-22-471,0 1 0,-1 1 1,0-1-1,0 1 0,10 15 1,-12-17-88,0 0 1,0 0 0,1 0 0,0 0 0,-1-1-1,2 0 1,-1 0 0,0-1 0,1 0 0,-1 0-1,1 0 1,10 2 0,-6-1 84,-1 0 0,1 0 0,-1 1 0,11 8 0,-12-7-19,1-1 1,0 0-1,-1-1 1,1 0-1,1-1 1,-1 0-1,16 3 1,-12-3 47,-1 0 1,0 1 0,-1 0-1,14 7 1,-21-8-124,-1 0-1,1 0 0,-1 0 1,0 1-1,6 7 1,-7-8-53,-1 0 0,1-1 0,0 1 0,-1 0 0,1-1 0,1 0 0,-1 0 0,0 0 0,0 0 0,1 0 0,-1-1 0,1 1 0,-1-1 0,5 1 1,98 10 642,-72-5-706,-24-6 0,-1 0 0,0 1 0,0 0 0,0 1 0,0 0 0,0 1 0,-1-1 0,12 8 0,-7-3 0,1 0 0,0-1 0,25 9 0,-24-11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3T12:30:14.574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381 0 9830,'1'3'74,"-1"-1"-1,1 1 0,-1-1 1,1 0-1,0 0 1,0 1-1,0-1 0,0 0 1,0 0-1,1 0 1,-1 0-1,1 0 1,-1-1-1,1 1 0,0 0 1,-1-1-1,1 1 1,3 1-1,38 22 557,19 7 369,-45-21-566,1-2 0,33 13-1,39 17 1100,-20-8-437,-50-22-735,0 0 0,-1 2-1,0 0 1,-1 1 0,0 1 0,-1 1 0,0 0-1,23 28 1,-31-30-110,-2 1-1,1-1 1,-2 1 0,0 1-1,6 17 1,-5-11 376,17 32 0,-13-32-361,-2 0 0,0 1 0,-1 0 0,-1 0 0,-1 1 1,-1 0-1,-1 0 0,-1 1 0,-1-1 0,-1 0 0,-1 1 0,-3 31 1,2-52-266,1 0 0,0 0 0,-1 0 0,1 1 0,-1-1 0,0 0 0,0 0 0,0 0 0,0 0 0,0 0 0,0-1 0,0 1 0,-1 0 0,1 0 0,0-1 0,-1 1 0,0-1 0,-2 2 0,1 0 0,-1-1 0,0-1 0,1 1 0,-1 0 0,0-1 0,0 0 0,0 0 0,0 0 0,-5 0 0,-8 0 0,0 0 0,0-2 0,-28-4 0,42 5 0,-2-1 1,0 0 0,0 0 1,0 0-1,0-1 0,0 0 1,1 0-1,-1 0 0,0 0 0,1-1 1,-1 0-1,-4-4 0,0-1-45,0-1 0,1-1 0,-9-11 0,8 10-115,0 0 0,-16-15 0,18 18 50,0 1 0,0-1 0,1-1 1,1 1-1,-1-1 0,-4-10 0,6 11 94,0 0-1,-1 0 1,0 1 0,0-1-1,0 1 1,-1 0 0,-1 1-1,-11-11 1,-18-5 85,28 18-104,0-1 0,0 0 0,1 0-1,-1-1 1,1 1 0,-10-12 0,13 11 10,-1 0-1,1 1 0,-1 0 1,-1 0-1,1 0 1,-1 0-1,0 1 0,0 0 1,0 0-1,0 0 0,-1 1 1,1 0-1,-1 1 0,-8-3 1,1 0 61,1 0 0,0 0 0,0-1 0,1-1 0,-18-12 0,19 11-4,0 1 1,-1 0-1,-1 1 1,1 0-1,-23-7 1,13 8 4,-37-9 166,-75-28-1,130 40-191,0 0 1,1-1-1,-1 1 0,1-1 1,0 1-1,-1-1 0,1 0 1,0 0-1,1-1 1,-5-5-1,-10-12 31,4 9-37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9T14:39:21.29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 24575,'9'0'0,"15"10"0,9 2 0,9 2 0,10-5 0,2 7 0,2 1 0,-6 6 0,-5 1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21T15:34:27.75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0 145 24575,'1'-1'0,"-1"0"0,1 0 0,-1 0 0,1 0 0,0 0 0,-1 0 0,1 0 0,0 0 0,0 1 0,0-1 0,0 0 0,0 0 0,0 1 0,0-1 0,0 0 0,0 1 0,0-1 0,0 1 0,0-1 0,0 1 0,2-1 0,32-9 0,-28 8 0,6-3 0,-1 0 0,0-1 0,-1 0 0,17-11 0,29-15 0,60-12-1365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26T08:38:45.043"/>
    </inkml:context>
    <inkml:brush xml:id="br0">
      <inkml:brushProperty name="width" value="0.1" units="cm"/>
      <inkml:brushProperty name="height" value="0.1" units="cm"/>
      <inkml:brushProperty name="color" value="#33CCFF"/>
    </inkml:brush>
  </inkml:definitions>
  <inkml:trace contextRef="#ctx0" brushRef="#br0">1 0 24466,'2140'3914'0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26T08:38:40.032"/>
    </inkml:context>
    <inkml:brush xml:id="br0">
      <inkml:brushProperty name="width" value="0.1" units="cm"/>
      <inkml:brushProperty name="height" value="0.1" units="cm"/>
      <inkml:brushProperty name="color" value="#33CCFF"/>
    </inkml:brush>
  </inkml:definitions>
  <inkml:trace contextRef="#ctx0" brushRef="#br0">1018 0 24575,'-2'5'0,"1"-1"0,-1 1 0,0-1 0,-1 0 0,1 0 0,-1 0 0,1 0 0,-1 0 0,-5 5 0,-4 6 0,-10 20 0,-17 23 0,-76 98 0,65-85 0,-81 106 0,115-157 0,3-2 0,-1-1 0,-1-1 0,-32 27 0,33-30 0,1 0 0,0 1 0,1 0 0,0 1 0,-10 17 0,-22 27 0,23-32 0,2 0 0,-17 33 0,-18 25 0,33-56 0,1 2 0,1 1 0,2 0 0,2 1 0,0 1 0,2 0 0,-12 56 0,7-30 0,13-44 0,0 1 0,0 0 0,-2 27 0,-1 20 0,-21 83 0,9-52 0,13-42 0,3 0 0,2 1 0,5 54 0,-1-8 0,-2 1107 0,1-1192 0,0 0 0,2 0 0,3 16 0,-2-14 0,-1-1 0,2 24 0,-4-7 0,1 0 0,7 37 0,-5-45-455,-1 2 0,-1 43 0,-2-52-6371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26T08:39:15.17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0 233 24575,'10'-1'0,"-1"0"0,1-1 0,-1-1 0,15-5 0,-2 0 0,-4 3 0,-1 0 0,0-2 0,0 0 0,-1-1 0,0-1 0,0 0 0,26-21 0,18-18 0,18-7 0,-73 51-141,1 1 0,-1 0 0,1 0 0,0 1 0,0-1 0,0 1 0,13-2 0,-17 4-96,10-3-6589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26T08:39:23.94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1 234 24575,'4'-1'0,"-1"0"0,1 0 0,0 0 0,0-1 0,-1 0 0,1 0 0,-1 0 0,6-4 0,8-4 0,22-6 0,-27 11 0,-1 1 0,1-2 0,-1 0 0,15-10 0,-13 7 0,0 0 0,1 1 0,0 0 0,0 1 0,1 0 0,0 2 0,0 0 0,30-6 0,21-10 0,-50 15 0,-1 0 0,27-5 0,-7 4-387,47-17-1,-71 21-202,3-2-6236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26T08:40:20.615"/>
    </inkml:context>
    <inkml:brush xml:id="br0">
      <inkml:brushProperty name="width" value="0.1" units="cm"/>
      <inkml:brushProperty name="height" value="0.1" units="cm"/>
      <inkml:brushProperty name="color" value="#33CCFF"/>
    </inkml:brush>
  </inkml:definitions>
  <inkml:trace contextRef="#ctx0" brushRef="#br0">1 1 24476,'1592'2562'0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3T12:21:24.048"/>
    </inkml:context>
    <inkml:brush xml:id="br0">
      <inkml:brushProperty name="width" value="0.1" units="cm"/>
      <inkml:brushProperty name="height" value="0.1" units="cm"/>
      <inkml:brushProperty name="color" value="#33CCFF"/>
    </inkml:brush>
  </inkml:definitions>
  <inkml:trace contextRef="#ctx0" brushRef="#br0">0 0 19711,'2598'4599'0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3T12:21:33.422"/>
    </inkml:context>
    <inkml:brush xml:id="br0">
      <inkml:brushProperty name="width" value="0.1" units="cm"/>
      <inkml:brushProperty name="height" value="0.1" units="cm"/>
      <inkml:brushProperty name="color" value="#33CCFF"/>
    </inkml:brush>
  </inkml:definitions>
  <inkml:trace contextRef="#ctx0" brushRef="#br0">0 1 14831,'2060'1444'0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3T12:21:46.750"/>
    </inkml:context>
    <inkml:brush xml:id="br0">
      <inkml:brushProperty name="width" value="0.1" units="cm"/>
      <inkml:brushProperty name="height" value="0.1" units="cm"/>
      <inkml:brushProperty name="color" value="#33CCFF"/>
    </inkml:brush>
  </inkml:definitions>
  <inkml:trace contextRef="#ctx0" brushRef="#br0">1 0 18915,'2363'3848'0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3T12:21:59.648"/>
    </inkml:context>
    <inkml:brush xml:id="br0">
      <inkml:brushProperty name="width" value="0.1" units="cm"/>
      <inkml:brushProperty name="height" value="0.1" units="cm"/>
      <inkml:brushProperty name="color" value="#33CCFF"/>
    </inkml:brush>
  </inkml:definitions>
  <inkml:trace contextRef="#ctx0" brushRef="#br0">0 0 10939,'1636'3137'0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3T12:23:43.807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1 0 24575,'2'1'0,"-1"-1"0,1 1 0,0-1 0,0 1 0,0 0 0,0 0 0,-1-1 0,1 1 0,0 0 0,-1 1 0,1-1 0,0 0 0,-1 0 0,0 1 0,1-1 0,1 3 0,22 30 0,-17-21 0,26 31 0,-16-22 0,-2 0 0,-1 0 0,0 2 0,13 28 0,-13-15 0,66 137 0,-74-159 0,0 0 0,-2 1 0,0 0 0,-1 0 0,0 1 0,2 32 0,-3-23 0,10 39 0,-1 7 0,-11-59 0,1-1 0,0 1 0,0-1 0,1 0 0,1 0 0,6 16 0,-2-15 0,-1 1 0,-1 0 0,0 0 0,-1 0 0,-1 0 0,0 1 0,-1-1 0,0 1 0,0 21 0,-5 241 0,-2-217 0,-2 0 0,-22 92 0,-14-42 0,-28 67 0,0 2 0,40-56 0,15-52 0,-13 19 0,20-68 0,0 0 0,2 1 0,1 0 0,0 0 0,-1 27 0,-4 51 0,-1 6 0,11 322 0,2-401 0,1 0 0,1 0 0,14 46 0,3 23 0,-11-50 0,-6-31 0,0 0 0,1 23 0,-3-25 0,0 1 0,2-1 0,0 1 0,0-1 0,1 0 0,9 17 0,14 39 0,-14-28 0,-3 1 0,-1-1 0,-2 2 0,-2-1 0,1 49 0,-8-65 0,0-15 0,1 0 0,0 0 0,3 19 0,-2-27 0,0 0 0,0 0 0,1 0 0,-1 0 0,1 0 0,0 0 0,0 0 0,0-1 0,1 1 0,-1-1 0,1 0 0,0 1 0,6 4 0,-2 0 0,-1-1 0,1 1 0,-2 0 0,1 0 0,-1 1 0,8 17 0,14 21 0,48 73 0,-45-71 0,17 45 0,-40-81 0,0 0 0,0 0 0,-2 1 0,1 0 0,3 19 0,15 98 0,-13-74 85,1 14-1535,-11-52-5376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3T12:23:51.274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1 1 24575,'1'22'0,"1"0"0,6 28 0,-1-6 0,2-1 0,17 56 0,-14-61 0,-2 1 0,6 42 0,-8-28 0,29 91 0,-6-24 0,-23-84 0,36 140 0,-34-142 0,-7-21 0,1-1 0,0 1 0,0-1 0,2 0 0,-1 0 0,2 0 0,8 13 0,-9-15 0,0-1 0,-1 1 0,0 1 0,0-1 0,-1 1 0,-1 0 0,4 22 0,14 36 0,0-25 0,34 51 0,9 19 0,-15 4 0,-21-48 0,4 13 0,-20-47 0,3 0 0,22 42 0,0 2 0,-13-27 0,-16-36 0,-1 1 0,-1 0 0,0 0 0,-1 0 0,4 35 0,-4-28 0,1-1 0,1 0 0,11 27 0,12 41 0,-26-78 0,1 1 0,1-1 0,0 0 0,1 0 0,0-1 0,1 0 0,13 15 0,-12-14 0,13 21 0,-17-27 0,0 0 0,0 0 0,0 0 0,1-1 0,0 1 0,1-2 0,-1 1 0,1-1 0,10 7 0,134 107 0,-117-91 0,-5-3 0,-17-15 0,0 0 0,0-1 0,1-1 0,1 1 0,0-2 0,26 13 0,33 8-1365,-61-21-5461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3T12:31:27.67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1 234 24575,'4'-1'0,"-1"0"0,1 0 0,0 0 0,0-1 0,-1 0 0,1 0 0,-1 0 0,6-4 0,8-4 0,22-6 0,-27 11 0,-1 1 0,1-2 0,-1 0 0,15-10 0,-13 7 0,0 0 0,1 1 0,0 0 0,0 1 0,1 0 0,0 2 0,0 0 0,30-6 0,21-10 0,-50 15 0,-1 0 0,27-5 0,-7 4-387,47-17-1,-71 21-202,3-2-6236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3T12:32:50.779"/>
    </inkml:context>
    <inkml:brush xml:id="br0">
      <inkml:brushProperty name="width" value="0.07938" units="cm"/>
      <inkml:brushProperty name="height" value="0.07938" units="cm"/>
      <inkml:brushProperty name="color" value="#33CCFF"/>
    </inkml:brush>
  </inkml:definitions>
  <inkml:trace contextRef="#ctx0" brushRef="#br0">1 1 24575,'1'6'0,"0"0"0,0 0 0,1-1 0,0 1 0,1-1 0,-1 1 0,1-1 0,0 1 0,0-1 0,5 5 0,7 15 0,-8-13 0,1 1 0,0-1 0,1-1 0,0 0 0,1 0 0,0-1 0,20 16 0,-22-18 0,0 1 0,0 0 0,-1 0 0,7 12 0,23 27 0,27 16 0,-32-35 0,-2 2 0,-1 1 0,-1 1 0,25 41 0,-35-40 0,18 45 0,-3-3 0,21 38 0,-48-102 0,-1 0 0,0 1 0,-1-1 0,4 23 0,-5-23 0,-1-1 0,2 1 0,-1-1 0,2 0 0,10 21 0,-7-20 0,-1-1 0,-1 1 0,0 1 0,0-1 0,-1 1 0,-1 0 0,0 0 0,3 23 0,2 15 0,-4-29 0,-1 1 0,0 28 0,-1-4-354,10 52-1,-11-84-301,1 5-6170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3T12:15:40.344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 0 24171,'473'774'0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25T13:59:21.576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267 580 24551,'-267'-580'0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25T13:59:31.001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721 612 24550,'-720'-611'0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25T13:59:40.180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1459 322 24544,'-1458'-321'0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25T13:59:49.514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675 0 24430,'-675'150'0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25T14:00:24.271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376 400 24575,'-31'0'0,"0"-1"0,-1-2 0,-55-12 0,81 12 0,0 0 0,0 0 0,0 0 0,0-1 0,1 0 0,0 0 0,0 0 0,0-1 0,0 1 0,0-1 0,1 0 0,0-1 0,-6-9 0,-27-30 0,30 39 0,0 0 0,1-1 0,0 1 0,1-1 0,-1 0 0,1-1 0,0 0 0,1 1 0,0-1 0,0-1 0,1 1 0,0 0 0,1-1 0,0 0 0,-2-12 0,1-5 0,2 20 0,0 0 0,0 1 0,1-1 0,0 0 0,0 0 0,1-7 0,0 11 0,0 0 0,-1 0 0,1 0 0,0 0 0,0 0 0,0 1 0,0-1 0,1 0 0,-1 0 0,0 1 0,1-1 0,-1 1 0,1-1 0,0 1 0,-1 0 0,1-1 0,0 1 0,0 0 0,0 0 0,0 0 0,2 0 0,5-3 0,0 1 0,0 1 0,0 0 0,1 0 0,17 0 0,9-2 0,2 0 0,70 1 0,-68 4 0,-34 0 0,1 0 0,0 0 0,0 1 0,-1 0 0,1 0 0,9 5 0,25 7 0,-36-13 0,7 1 0,0 0 0,0 1 0,0 1 0,-1 0 0,22 10 0,-24-9 0,0-1 0,1 0 0,-1-1 0,1 0 0,0-1 0,0 0 0,17 1 0,77-2 0,-57-2 0,-40 1-1365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25T14:00:28.431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35 24506,'1302'0'0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25T14:00:48.701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 0 24530,'745'1427'0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25T14:00:54.592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 0 24395,'1294'863'0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25T14:01:00.481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1 24471,'792'369'0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25T14:01:21.285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645 1154 24502,'-644'-1153'0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25T14:01:43.176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1 816 24558,'290'-815'0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25T14:01:55.591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 1125 24575,'2'-4'0,"0"1"0,0-1 0,0 1 0,1-1 0,0 1 0,0 0 0,0 0 0,0 0 0,0 0 0,1 1 0,4-4 0,-1 1 0,2-2 0,-1 2 0,1-1 0,0 1 0,1 0 0,0 1 0,-1 0 0,1 1 0,0 0 0,1 0 0,14-1 0,11 0 0,59 1 0,-93 3 0,264-7 0,-251 5 0,1 0 0,-1 0 0,1-1 0,-1-1 0,0-1 0,27-12 0,-38 16 0,30-9 0,-30 9 0,0 0 0,0 1 0,0-2 0,0 1 0,0 0 0,0-1 0,0 0 0,0 0 0,-1 0 0,1 0 0,-1-1 0,1 1 0,-1-1 0,0 0 0,4-4 0,-3 0 0,0 1 0,-1-1 0,1 1 0,-1-1 0,0 0 0,-1 0 0,0 0 0,0-1 0,0 1 0,-1-1 0,0 1 0,-1-1 0,0 1 0,0-1 0,-1-7 0,2-35 0,3 21 0,-2 22 0,-1 0 0,0 0 0,0-1 0,-1 1 0,0 0 0,0 0 0,-1 0 0,0 0 0,0 0 0,0 0 0,-1 0 0,0 0 0,0 0 0,-1 1 0,-4-9 0,-14-22 0,17 28 0,-1 0 0,0 0 0,0 1 0,-1 0 0,0 0 0,0 0 0,-1 1 0,-15-14 0,13 15 0,0-2 0,1 1 0,0-1 0,0 0 0,1-1 0,-10-15 0,-15-67 0,12 53 0,14 25 0,0 1 0,-1-1 0,0 2 0,0-1 0,-2 1 0,1 0 0,-2 1 0,-18-18 0,18 20 0,1-1 0,0-1 0,-10-12 0,12 13 0,-1 0 0,0 0 0,0 1 0,-13-10 0,-11-14 101,27 26-346,1 1 1,-1 0 0,0 0 0,0 0-1,-9-6 1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25T14:02:40.642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435 0 24575,'-1'4'0,"1"0"0,-1-1 0,1 1 0,0 0 0,0-1 0,0 1 0,1 4 0,0 0 0,-8 54 0,7-58 0,-1 0 0,0 0 0,0 0 0,-1 0 0,1 0 0,-1-1 0,0 1 0,0 0 0,0-1 0,0 0 0,0 1 0,-6 5 0,3-7 0,0 1 0,0 0 0,-1-1 0,1 0 0,-1 0 0,1-1 0,-1 0 0,-11 2 0,-47 1 0,53-4 0,-1 1 0,1 0 0,-1-1 0,0-1 0,0 0 0,1 0 0,-1-2 0,1 1 0,-20-8 0,-2-2 0,24 9 0,1 0 0,-1-1 0,1 0 0,-9-5 0,12 6-105,0 0 0,0-1 0,0 0 0,0 0 0,1 0 0,0-1 0,0 1 0,0-1 0,0 0 0,0 0 0,1 0 0,-4-8 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25T14:02:43.585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960 962 24455,'-960'-961'0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25T14:02:54.953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699 1035 24549,'-698'-1035'0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25T14:03:16.466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1635 325 24575,'-2'-3'0,"1"0"0,-1 0 0,0 0 0,0 0 0,0 0 0,-1 0 0,1 1 0,-1 0 0,1-1 0,-1 1 0,0 0 0,0 0 0,-6-3 0,-1-2 0,-104-66 0,80 51 0,23 16 0,1 0 0,0-2 0,-14-11 0,18 14 0,0 1 0,0-1 0,-1 1 0,1 0 0,-1 1 0,-13-6 0,11 6 0,1-1 0,-1 0 0,1-1 0,-10-7 0,-69-41 0,82 49 0,0 0 0,-1 1 0,1 0 0,-1 0 0,0 1 0,0 0 0,0 0 0,0 0 0,-1 1 0,1-1 0,0 2 0,-1-1 0,1 1 0,0 0 0,-11 1 0,-8 2 0,1 1 0,-39 12 0,-31 16 0,25-10 0,29-7 0,-77 12 0,76-14 0,0-3 0,-1-1 0,-75 6 0,111-15 0,1 1 0,-1 0 0,0 0 0,1 0 0,0 1 0,-1 0 0,1 0 0,0 1 0,0-1 0,0 1 0,0 0 0,0 0 0,1 1 0,0-1 0,-1 1 0,-4 6 0,-3 1 0,-1-1 0,0-1 0,0 0 0,-18 8 0,-21 15 0,30-17 0,12-10 0,1 2 0,0-1 0,0 1 0,1 1 0,0-1 0,0 1 0,-8 11 0,-15 21 0,20-28 0,1 1 0,-11 17 0,19-22 0,0-1 0,0 1 0,1-1 0,0 1 0,0-1 0,0 1 0,1 0 0,0 0 0,3 13 0,-1 11 0,-2-27 0,1-1 0,0 1 0,1 0 0,-1-1 0,1 1 0,0-1 0,0 1 0,0-1 0,1 0 0,0 0 0,4 6 0,-1-2 0,1 0 0,0 0 0,1-1 0,11 10 0,-15-14 0,1-1 0,0 1 0,0-1 0,0 0 0,0 0 0,0-1 0,0 1 0,1-1 0,-1 0 0,7 0 0,58-2 0,-32 0 0,-32 0 0,0 0 0,-1 0 0,1 0 0,0-1 0,-1 0 0,0 0 0,1-1 0,-1 1 0,0-1 0,0 0 0,7-6 0,28-14 0,22-11 0,-9 4 0,-23 15 0,36-24 0,-60 36 0,0 0 0,0 0 0,1 1 0,-1 0 0,0 1 0,1-1 0,-1 1 0,1 0 0,7 0 0,-4 1 0,-1-1 0,0-1 0,17-4 0,62-12 0,-74 15 0,-1 0 0,1 0 0,0 1 0,0 1 0,0 0 0,27 3 0,-31-1 0,0 0 0,0 1 0,-1 1 0,1-1 0,0 1 0,-1 1 0,0 0 0,0 0 0,0 1 0,12 8 0,-13-5 0,0 0 0,0 1 0,-1 0 0,0 0 0,10 19 0,0 0 0,14 32 0,-27-52 0,-1 0 0,-1 0 0,1 0 0,-2 0 0,1 1 0,-1-1 0,0 0 0,0 1 0,-2 15 0,4 32 0,2-27 0,-4-16 0,1-1 0,1 1 0,0-1 0,5 13 0,-6-18 0,0-1 0,-1 0 0,0 1 0,0-1 0,0 1 0,-1-1 0,0 1 0,-1 7 0,-10 56 0,9-57 0,-6 55 0,6-47 0,0-1 0,-1 1 0,-9 28 0,-10-8 0,15-24 0,0 0 0,-7 35 0,4-14 0,4-14 0,4-15 0,-1 0 0,1 0 0,-2 0 0,-4 10 0,2-7 0,1 1 0,1-1 0,0 1 0,-2 17 0,-8 23 0,11-42 0,1 0 0,1 0-1,0 0 1,0 0 0,1 0-1,2 17 1,0 8-1363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25T14:03:30.713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1835 398 24575,'-8'0'0,"0"1"0,1 0 0,-1 1 0,1 0 0,-10 3 0,9-2 0,0 0 0,0-1 0,-18 2 0,-7 0 0,0 1 0,1 1 0,-1 2 0,-32 13 0,-98 22 0,133-34 0,20-6 0,1 0 0,-1 0 0,0 1 0,1 1 0,-15 8 0,6-3 0,1 0 0,-2-2 0,-37 13 0,-20 10 0,63-25 0,4 0 0,-1-1 0,0 0 0,-1-1 0,1 0 0,-1-1 0,0 0 0,0 0 0,0-1 0,0-1 0,-15 1 0,-52-1 0,-49-2 0,119-1 0,0 0 0,1-1 0,-1 1 0,1-2 0,-1 1 0,1-1 0,0 0 0,0 0 0,-12-10 0,-16-10 0,28 21 0,-18-11 0,-40-28 0,58 36 0,-1 0 0,1-1 0,1 0 0,-1 0 0,1 0 0,0-1 0,1 1 0,0-2 0,-5-8 0,5 8 0,0 0 0,-1 1 0,0 0 0,-1 0 0,0 0 0,0 1 0,-1 0 0,0 0 0,0 1 0,0 0 0,-1 1 0,-15-8 0,8 3 0,12 8 0,1-1 0,-1 0 0,1 0 0,0 0 0,0 0 0,0-1 0,0 1 0,1-1 0,-1 1 0,1-1 0,-2-4 0,-17-51 0,3 10 0,4 15 0,11 25 0,0 1 0,-1 0 0,0 0 0,0 0 0,-9-11 0,8 12 0,-3-4 0,-1 0 0,0 0 0,-1 1 0,0 1 0,-22-17 0,27 23 0,0-1 0,0 1 0,0 0 0,-1 1 0,1-1 0,-1 1 0,-7-2 0,12 4 0,-1 0 0,1 0 0,-1 0 0,1 0 0,0 0 0,-1 0 0,1 1 0,-1-1 0,1 1 0,-1-1 0,1 1 0,0-1 0,-1 1 0,1 0 0,0-1 0,0 1 0,0 0 0,-1 0 0,1 0 0,0 0 0,0 0 0,0 0 0,0 0 0,1 0 0,-1 1 0,0-1 0,0 0 0,1 1 0,-1-1 0,1 0 0,-1 1 0,1-1 0,-1 1 0,1-1 0,0 2 0,-3 7 0,-4 12 0,0 1 0,2 0 0,0 0 0,2 0 0,-1 31 0,6-36 0,1 1 0,0-1 0,1 0 0,1 0 0,1 0 0,15 30 0,0 6 0,-18-44 0,-1-1 0,0 1 0,-1-1 0,0 1 0,-1 14 0,0-13 0,1 0 0,0 0 0,0 0 0,4 12 0,2 12 0,-7-29 0,1 1 0,0-1 0,1 0 0,-1 0 0,1 0 0,1 0 0,3 8 0,31 51 0,34 86 0,-68-144-124,-1 1 0,2-1 0,-1 0 0,0-1 0,1 1 0,1-1-1,-1 1 1,1-1 0,0 0 0,9 7 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25T14:04:25.871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 0 24537,'1788'541'0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25T14:04:34.313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 4 24492,'957'0'0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25T14:04:54.955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0 24555,'479'102'0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25T14:05:04.933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 1 24553,'1687'1146'0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25T14:05:36.698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1758 737 24575,'-19'-1'0,"0"-2"0,0 0 0,1 0 0,-25-10 0,-17-2 0,51 13 0,-1-1 0,1 0 0,0 0 0,0-1 0,0 0 0,1 0 0,-1-1 0,1 0 0,-11-9 0,10 2 0,1-1 0,0 0 0,-7-18 0,11 24 0,-1 0 0,1 0 0,-1 0 0,-7-7 0,7 7 0,-1 1 0,1-1 0,0-1 0,-5-11 0,1 3 0,0 0 0,-13-18 0,0 0 0,11 18 0,-1 0 0,-1 1 0,0 0 0,-18-15 0,17 18 0,0-1 0,2-1 0,0 0 0,-21-32 0,-21-55 0,50 95 0,0 0 0,-1 0 0,1 1 0,-1 0 0,-1 0 0,1 1 0,0-1 0,-1 1 0,0 0 0,0 0 0,0 1 0,-1 0 0,1 0 0,-13-3 0,-2 1 0,0 1 0,0 1 0,-33 0 0,5 1 0,-60-6 0,78 5 0,-19-1 0,-76 4 0,50 11 0,55-7 0,-2 0 0,-34 0 0,21-4 0,-148-7 0,58-1-1365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25T14:05:40.179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 0 24489,'752'142'0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25T14:05:53.083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 0 24484,'2313'706'0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25T14:06:20.469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667 535 24575,'1'-3'0,"0"1"0,0-1 0,0 1 0,1 0 0,-1-1 0,1 1 0,-1 0 0,1 0 0,0 0 0,0 0 0,0 0 0,0 0 0,0 1 0,0-1 0,3-1 0,18-19 0,-10 0 0,-2 2 0,1 1 0,24-30 0,-32 44 0,1 0 0,0 0 0,0 1 0,1-1 0,-1 1 0,1 0 0,0 1 0,0 0 0,0 0 0,0 0 0,0 0 0,1 1 0,8-2 0,-5 1 0,-1-1 0,1 0 0,-1 0 0,1-1 0,-2 0 0,1-1 0,0 0 0,8-8 0,14-9 0,1-3 0,-25 19 0,0 1 0,0 0 0,14-8 0,24-10 0,-17 10 0,-1-1 0,44-33 0,-65 43 0,1 0 0,-1 0 0,1 0 0,0 1 0,0 0 0,0 0 0,0 0 0,1 1 0,0 1 0,-1-1 0,16-2 0,18-5 0,-31 7 0,1 0 0,-1 1 0,1 0 0,-1 0 0,13 1 0,36-4 0,-47 4 0,1-1 0,-1 1 0,0 1 0,1 0 0,12 2 0,-18 1 0,0-1 0,0 1 0,0 1 0,0-1 0,0 1 0,-1 0 0,0 0 0,10 9 0,25 16 0,-15-16 0,-12-6 0,0 0 0,0 0 0,-1 2 0,23 18 0,31 38 0,2-3 0,-53-42 0,-1 1 0,-1 0 0,14 30 0,18 27 0,-39-65 0,-1 0 0,0 0 0,0 1 0,-2 0 0,6 27 0,-8-25 0,0 1 0,-2 0 0,0 0 0,-1 0 0,-1 0 0,-7 32 0,4-25 0,2 1 0,-2 32 0,4-24 0,-10 62 0,9-86 0,-1 21 0,-5 23 0,1-26 0,6-21 0,0-1 0,0 0 0,0 0 0,-1 1 0,0-1 0,0 0 0,0 0 0,-1 0 0,1-1 0,-1 1 0,0-1 0,-1 1 0,1-1 0,-1 0 0,-5 5 0,1-4 0,-11 9 0,0 1 0,0 0 0,1 1 0,-20 24 0,26-23 0,9-12 0,0 1 0,-1-1 0,1 0 0,-1-1 0,-1 1 0,1-1 0,0 1 0,-1-2 0,0 1 0,0 0 0,0-1 0,-1 0 0,1 0 0,-12 4 0,-50 12 0,44-14 0,13-3 0,0 1 0,0-1 0,0-1 0,0 0 0,0 0 0,0-1 0,0 0 0,0-1 0,0 0 0,0-1 0,0 0 0,-18-6 0,-161-72 0,173 73 0,0-2 0,0 0 0,-22-18 0,23 18 0,-1 0 0,0 0 0,0 2 0,-1 0 0,-22-7 0,-7 2 0,35 10 0,1 0 0,0-1 0,0-1 0,0 1 0,0-2 0,0 1 0,-12-9 0,-9-7 0,-57-28 0,58 33 0,-40-22 0,-19-16 0,51 39 0,-77-21 0,97 30 0,-171-34 0,155 32 0,-60-17 0,75 19 0,-1 0 0,1 2 0,-38-3 0,39 5 45,0-1-1,-25-7 1,-19-1-1544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25T14:06:29.165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477 96 24575,'-43'15'0,"22"-12"0,1-1 0,-1-1 0,0 0 0,1-2 0,-1 0 0,1-1 0,-1-1 0,1-1 0,-24-9 0,12 3 0,8 3 0,1 0 0,0-2 0,0-1 0,-34-21 0,34 11-1365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25T14:06:31.808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1781 706 24518,'-1780'-705'0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25T14:06:51.561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830 636 24545,'-830'-634'0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25T14:06:57.296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997 87 24506,'-996'-87'0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25T14:07:02.528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1044 642 24477,'-1043'-642'0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25T14:07:16.554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799 2434 24575,'-10'-1'0,"1"0"0,0-1 0,0 0 0,-1 0 0,1-1 0,-12-5 0,12 4 0,-1 0 0,1 1 0,-1 0 0,0 1 0,-16-2 0,16 2 0,0 0 0,1-1 0,-1 0 0,1 0 0,-1-1 0,-15-8 0,-8-4 0,-13-8 0,36 18 0,0 1 0,-1-1 0,-19-6 0,-105-22 0,118 29 0,0 0 0,1-2 0,-23-11 0,-1 0 0,32 13 0,0 1 0,0-1 0,1 0 0,-10-9 0,-14-9 0,24 18 0,1-1 0,0 1 0,0-1 0,0 0 0,0 0 0,1 0 0,0-1 0,1 0 0,-1 0 0,1 0 0,1-1 0,-1 1 0,1-1 0,1 0 0,-1 0 0,1 0 0,1 0 0,-1 0 0,1-1 0,1 1 0,0 0 0,0 0 0,0-1 0,3-8 0,13-41 0,-11 43 0,-1 1 0,0-1 0,2-25 0,-4 32 0,-1 0 0,1 0 0,0 0 0,1 0 0,0 1 0,0-1 0,1 1 0,0 0 0,0 0 0,0 0 0,7-6 0,0-1 0,1 1 0,1 0 0,27-22 0,-27 28 0,0 0 0,0 1 0,1 0 0,0 1 0,0 0 0,0 2 0,0-1 0,21-1 0,-8 0 0,-12 4 0,0 0 0,0 0 0,0 2 0,28 3 0,-7 0 0,-31-3 0,0-1 0,-1 1 0,1 1 0,0-1 0,-1 1 0,1-1 0,-1 1 0,0 1 0,1-1 0,-1 1 0,0-1 0,0 1 0,4 4 0,3 5 0,1 0 0,14 21 0,0 0 0,3 5 0,-21-26 0,0-2 0,0 1 0,11 9 0,28 19 0,-33-27 0,1-1 0,-2 2 0,0-1 0,16 22 0,-20-24 0,0 0 0,1 0 0,20 16 0,13 11 0,-18-14 0,39 29 0,-55-45 0,0-2 0,0 1 0,0-1 0,0-1 0,1 1 0,0-2 0,0 1 0,0-1 0,0-1 0,0 0 0,16 1 0,16 0 0,56-5 0,-33 0 0,-60 1 0,0 0 0,0 0 0,0 0 0,0-1 0,-1 0 0,1 1 0,-1-2 0,1 1 0,-1-1 0,0 1 0,8-7 0,26-15 0,-23 19 0,-1-1 0,-1-1 0,1 0 0,-1-1 0,0-1 0,-1 0 0,14-12 0,-9 6 0,-9 8 0,0-1 0,0 1 0,-1-1 0,7-9 0,-12 13 0,0 0 0,1-1 0,-1 1 0,-1 0 0,1-1 0,-1 1 0,0-1 0,0 0 0,0 1 0,0-1 0,-1 0 0,0-6 0,-1-7 0,-1 0 0,-1 0 0,-9-28 0,-1-6 0,-28-121 0,26 43 0,0 87 0,12 37 0,0 0 0,1 0 0,0-1 0,0 1 0,0 0 0,1-1 0,-1-6 0,2 4 0,-2 1 0,1 0 0,-1-1 0,-7-15 0,7 20 0,0 0 0,1-1 0,-1 1 0,1 0 0,-1-1 0,1 1 0,1-1 0,-1 1 0,1-1 0,-1 0 0,1 1 0,1-1 0,-1 0 0,1 1 0,-1-1 0,1 1 0,1-1 0,-1 1 0,3-6 0,-3 9 0,12-19 0,-2-1 0,0 0 0,-1-1 0,-1 1 0,-1-2 0,10-40 0,-3 16 0,-6 22 0,-4 14 0,0 0 0,1 0 0,0 0 0,1 1 0,1 0 0,-1 0 0,2 1 0,-1 0 0,1 0 0,11-8 0,-4 3 0,-1-1 0,16-20 0,-13 11 0,0 2 0,40-37 0,-13 25 0,-33 26 0,-1 0 0,0-1 0,18-18 0,-23 19 0,1 0 0,-2 0 0,1-1 0,-1 1 0,0-1 0,-1 0 0,0 0 0,-1-1 0,3-10 0,-2 1 0,-1 0 0,-1-1 0,-1-32 0,-1 38 0,0 6 0,1-1 0,-2 0 0,1 0 0,-1 1 0,-1-1 0,1 0 0,-1 1 0,-1 0 0,-5-13 0,-3-4 0,-2 1 0,-1 1 0,-1 0 0,-1 1 0,0 1 0,-21-20 0,32 36-195,0-1 0,0 0 0,1-1 0,-1 1 0,1-1 0,-5-12 0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25T14:07:22.157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0 24494,'322'659'0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25T14:08:25.21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75 24575,'2'-1'0,"1"0"0,-1 1 0,1-1 0,-1 0 0,1 0 0,-1 0 0,0-1 0,4-2 0,17-7 0,63-14 0,-76 23-112,0 1-45,-1 0 1,0-1-1,0 0 0,0-1 1,0 0-1,-1-1 1,10-4-1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25T14:08:31.03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53 24575,'19'0'0,"0"-2"0,0 0 0,29-7 0,-25 4 0,-13 4 0,-1-1 0,0 0 0,0-1 0,0 0 0,0-1 0,9-5 0,8-2-1365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25T14:10:02.087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 1 24377,'756'355'0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25T14:10:10.597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0 38 24512,'477'-38'0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25T14:10:26.688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 1 24575,'2'10'0,"1"-1"0,0 1 0,0-1 0,1 0 0,1 0 0,7 12 0,60 116 0,-67-126 0,0 0 0,1-1 0,0 1 0,1-1 0,0 0 0,1-1 0,0 0 0,1 0 0,17 14 0,-14-17 0,0-1 0,1 0 0,-1-1 0,1 0 0,0-1 0,0 0 0,1-1 0,-1 0 0,0-1 0,1-1 0,15-1 0,40 3 0,70 6-1365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25T14:10:32.101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 75 24575,'11'-1'0,"0"-1"0,0 0 0,0 0 0,0-1 0,0-1 0,0 0 0,17-9 0,-16 7 0,0 1 0,0 0 0,1 0 0,-1 2 0,18-4 0,12 1 0,-33 4 0,0 0 0,0 1 0,0 0 0,0 0 0,0 1 0,0 0 0,0 1 0,0 0 0,0 0 0,15 5 0,-14-3 0,-1-1 0,1 0 0,17 1 0,-19-2 0,-1-1 0,1 2 0,0-1 0,0 1 0,-1 0 0,12 5 0,72 29 0,-79-32-170,0 0-1,0-1 0,1 0 1,-1 0-1,1-2 0,0 1 1,24-2-1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25T14:10:36.092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 0 24515,'521'469'0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25T14:10:42.337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0 0 24536,'379'651'0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25T14:10:48.215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 0 24397,'324'605'0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25T14:11:08.448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174 216 24557,'-166'-203'0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25T14:11:44.834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202 1 24575,'4'5'0,"0"1"0,-1 0 0,0 0 0,0 0 0,0 0 0,2 9 0,1 2 0,67 125 0,-63-124 0,26 38 0,-27-44 0,0 1 0,-1 0 0,0 0 0,-1 0 0,-1 1 0,6 18 0,11 33 0,-22-59 0,0-1 0,0 0 0,0 1 0,-1-1 0,0 0 0,0 1 0,0-1 0,-1 1 0,0-1 0,0 0 0,-1 7 0,1-10 0,0 0 0,0 1 0,0-1 0,0 1 0,0-1 0,-1 0 0,1 0 0,-1 0 0,1 1 0,-1-2 0,0 1 0,0 0 0,0 0 0,0 0 0,0-1 0,0 1 0,0-1 0,0 0 0,-1 0 0,1 0 0,0 0 0,-1 0 0,1 0 0,-5 0 0,-22 3 0,0-2 0,0-2 0,-57-5 0,49-1 0,0-1 0,-59-22 0,91 28-108,3 0 38,-1 1 0,1-1 0,0 0 1,0 0-1,0 0 0,0 0 0,0 0 0,0 0 0,0 0 1,0-1-1,0 1 0,1-1 0,-1 0 0,0 1 0,1-1 1,0 0-1,-3-3 0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25T14:11:51.249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349 485 24543,'-347'-483'0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25T14:12:01.328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0 158 24537,'719'-158'0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25T14:12:22.468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 54 24575,'0'-2'0,"1"0"0,-1 0 0,1 1 0,0-1 0,0 0 0,0 1 0,0-1 0,0 0 0,0 1 0,0-1 0,1 1 0,-1 0 0,0-1 0,1 1 0,-1 0 0,1 0 0,-1 0 0,1 0 0,0 0 0,2-1 0,1-1 0,-1 1 0,1 0 0,0 0 0,1 0 0,-1 1 0,6-2 0,-9 3 0,43-5 0,1 2 0,57 4 0,26 15 0,-125-16 0,0 1 0,0-1 0,1 1 0,-1 1 0,0-1 0,0 0 0,-1 1 0,1 0 0,0 0 0,0 0 0,-1 0 0,0 1 0,1 0 0,-1-1 0,0 1 0,0 0 0,0 0 0,-1 1 0,1-1 0,-1 1 0,0-1 0,0 1 0,0 0 0,0 0 0,2 6 0,1 9 0,0-1 0,-1 1 0,-1-1 0,0 27 0,-2-37 0,2 4-1365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25T14:12:28.621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628 0 24526,'-627'174'0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25T14:12:39.669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23 0 24575,'1'4'0,"-1"-1"0,1 1 0,-1-1 0,0 1 0,0-1 0,-1 1 0,1-1 0,-1 1 0,1-1 0,-3 7 0,2-6 0,-4 16 0,1-5 0,1 0 0,0 0 0,1 0 0,1 17 0,0-19 0,2-1 0,-1 1 0,2-1 0,0 0 0,0 0 0,1 1 0,0-1 0,9 18 0,-8-20 0,-1 1 0,0 0 0,-1-1 0,0 1 0,-1 0 0,0 21 0,-1-16 0,2-1 0,3 21 0,12 10 53,-14-40-210,0 0-1,0 0 0,-1 0 1,0 0-1,0 0 1,-1 1-1,1-1 1,0 13-1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25T14:12:49.022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 1 24558,'574'386'0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25T14:13:08.424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 1 24551,'681'197'0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25T14:13:19.504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2 3 24135,'530'84'0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25T14:13:34.605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56 0 24575,'2'2'0,"1"0"0,0 1 0,-1-1 0,0 0 0,1 1 0,-1 0 0,0-1 0,0 1 0,0 0 0,2 5 0,1 0 0,2 2 0,2 0 0,-1-1 0,1 0 0,1-1 0,18 14 0,-25-19 0,1 0 0,-1 0 0,0 1 0,0-1 0,0 1 0,0-1 0,-1 1 0,0 0 0,1 0 0,-1 0 0,-1 1 0,1-1 0,-1 0 0,1 1 0,-1-1 0,0 9 0,1 7 0,0 0 0,-4 32 0,1-17 0,-1-23 0,-1-2 0,0 1 0,0 0 0,-2-1 0,1 1 0,-7 9 0,4-8 0,-1-1 0,-1 0 0,-13 15 0,14-18 0,1 0 0,0 0 0,0 1 0,1 0 0,0 0 0,0 1 0,-4 11 0,2-1-273,0-1 0,-2 0 0,0 0 0,-18 24 0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25T14:13:52.120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0 339 24575,'76'8'0,"44"-17"0,-50 2 0,-61 7 0,0-1 0,-1 0 0,1 0 0,0-1 0,0 0 0,-1 0 0,1-1 0,-1 0 0,1-1 0,-1 0 0,13-8 0,-13 7 0,1 1 0,-1 0 0,1 0 0,0 1 0,0 0 0,18-3 0,-17 4 0,0-1 0,-1 0 0,1 0 0,0-1 0,14-8 0,-21 11 0,0-1 0,-1 0 0,1-1 0,-1 1 0,0 0 0,0-1 0,0 1 0,0-1 0,0 0 0,0 0 0,-1 1 0,1-1 0,-1 0 0,0 0 0,0-1 0,0 1 0,0 0 0,-1 0 0,1 0 0,-1-1 0,0 1 0,0-4 0,0-5 0,1-12 0,-1 0 0,-2-1 0,0 1 0,-8-34 0,7 52-1365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25T14:13:55.593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 0 24438,'695'326'0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25T14:14:01.491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0 0 24404,'832'77'0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25T14:14:16.988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46 614 24575,'30'-1'0,"0"-2"0,0-1 0,31-9 0,-59 12 0,0 0 0,1 1 0,-1-1 0,0 0 0,0 0 0,0 0 0,0-1 0,-1 1 0,1 0 0,0-1 0,0 0 0,-1 1 0,1-1 0,-1 0 0,0 1 0,1-1 0,1-3 0,12-39 0,-7 20 0,-3 3 0,-1 1 0,-1 0 0,-1-1 0,-1 0 0,-1 1 0,0-1 0,-4-22 0,1 33 0,1 0 0,-1 0 0,-1 1 0,-9-19 0,9 22 0,-1 0 0,-1 0 0,1 0 0,-1 1 0,-11-9 0,-17-17 0,-2 1 0,4 5 0,21 15 0,2 1 0,1 1 0,0-2 0,-9-11 0,-24-36-1365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25T14:14:22.274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0 0 24302,'606'107'0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25T14:14:30.599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0 0 24023,'680'38'0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25T14:14:39.002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0 0 24452,'416'280'0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3T12:15:46.114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1 20918,'575'326'0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25T14:11:22.037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3 3 23936,'235'129'0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3T12:18:00.999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0 20443,'310'611'0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3T12:18:05.878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 0 21520,'310'521'0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3T12:18:14.609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1 17706,'440'798'0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3T12:18:33.468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0 0 15576,'203'375'0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3T12:18:42.117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 1 19412,'188'294'0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3T12:18:50.108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 0 18241,'245'440'0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26T08:38:45.043"/>
    </inkml:context>
    <inkml:brush xml:id="br0">
      <inkml:brushProperty name="width" value="0.1" units="cm"/>
      <inkml:brushProperty name="height" value="0.1" units="cm"/>
      <inkml:brushProperty name="color" value="#33CCFF"/>
    </inkml:brush>
  </inkml:definitions>
  <inkml:trace contextRef="#ctx0" brushRef="#br0">1 0 24466,'2140'3914'0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26T08:38:40.032"/>
    </inkml:context>
    <inkml:brush xml:id="br0">
      <inkml:brushProperty name="width" value="0.1" units="cm"/>
      <inkml:brushProperty name="height" value="0.1" units="cm"/>
      <inkml:brushProperty name="color" value="#33CCFF"/>
    </inkml:brush>
  </inkml:definitions>
  <inkml:trace contextRef="#ctx0" brushRef="#br0">1018 0 24575,'-2'5'0,"1"-1"0,-1 1 0,0-1 0,-1 0 0,1 0 0,-1 0 0,1 0 0,-1 0 0,-5 5 0,-4 6 0,-10 20 0,-17 23 0,-76 98 0,65-85 0,-81 106 0,115-157 0,3-2 0,-1-1 0,-1-1 0,-32 27 0,33-30 0,1 0 0,0 1 0,1 0 0,0 1 0,-10 17 0,-22 27 0,23-32 0,2 0 0,-17 33 0,-18 25 0,33-56 0,1 2 0,1 1 0,2 0 0,2 1 0,0 1 0,2 0 0,-12 56 0,7-30 0,13-44 0,0 1 0,0 0 0,-2 27 0,-1 20 0,-21 83 0,9-52 0,13-42 0,3 0 0,2 1 0,5 54 0,-1-8 0,-2 1107 0,1-1192 0,0 0 0,2 0 0,3 16 0,-2-14 0,-1-1 0,2 24 0,-4-7 0,1 0 0,7 37 0,-5-45-455,-1 2 0,-1 43 0,-2-52-6371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26T08:39:15.17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0 233 24575,'10'-1'0,"-1"0"0,1-1 0,-1-1 0,15-5 0,-2 0 0,-4 3 0,-1 0 0,0-2 0,0 0 0,-1-1 0,0-1 0,0 0 0,26-21 0,18-18 0,18-7 0,-73 51-141,1 1 0,-1 0 0,1 0 0,0 1 0,0-1 0,0 1 0,13-2 0,-17 4-96,10-3-6589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26T08:39:23.94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1 234 24575,'4'-1'0,"-1"0"0,1 0 0,0 0 0,0-1 0,-1 0 0,1 0 0,-1 0 0,6-4 0,8-4 0,22-6 0,-27 11 0,-1 1 0,1-2 0,-1 0 0,15-10 0,-13 7 0,0 0 0,1 1 0,0 0 0,0 1 0,1 0 0,0 2 0,0 0 0,30-6 0,21-10 0,-50 15 0,-1 0 0,27-5 0,-7 4-387,47-17-1,-71 21-202,3-2-6236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26T08:39:58.517"/>
    </inkml:context>
    <inkml:brush xml:id="br0">
      <inkml:brushProperty name="width" value="0.1" units="cm"/>
      <inkml:brushProperty name="height" value="0.1" units="cm"/>
      <inkml:brushProperty name="color" value="#33CCFF"/>
    </inkml:brush>
  </inkml:definitions>
  <inkml:trace contextRef="#ctx0" brushRef="#br0">1 1 24464,'1356'2325'0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26T08:40:20.615"/>
    </inkml:context>
    <inkml:brush xml:id="br0">
      <inkml:brushProperty name="width" value="0.1" units="cm"/>
      <inkml:brushProperty name="height" value="0.1" units="cm"/>
      <inkml:brushProperty name="color" value="#33CCFF"/>
    </inkml:brush>
  </inkml:definitions>
  <inkml:trace contextRef="#ctx0" brushRef="#br0">1 1 24476,'1592'2562'0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26T08:40:28.967"/>
    </inkml:context>
    <inkml:brush xml:id="br0">
      <inkml:brushProperty name="width" value="0.1" units="cm"/>
      <inkml:brushProperty name="height" value="0.1" units="cm"/>
      <inkml:brushProperty name="color" value="#33CCFF"/>
    </inkml:brush>
  </inkml:definitions>
  <inkml:trace contextRef="#ctx0" brushRef="#br0">1518 1 24575,'0'14'0,"1"6"0,-1-1 0,-1 1 0,-1-1 0,0 0 0,-1 0 0,-1 0 0,-9 25 0,2-17 0,5-10 0,-2 0 0,-8 16 0,13-28 0,-1 0 0,1 0 0,-1 0 0,0-1 0,0 0 0,0 1 0,-1-1 0,0-1 0,1 1 0,-8 3 0,-2 2 0,1 0 0,0 1 0,-15 15 0,-21 15 0,24-23 0,12-9 0,0 1 0,1 0 0,0 0 0,1 1 0,-1 1 0,2 0 0,-13 16 0,11-8 0,9-13 0,-1 0 0,0 0 0,0 0 0,-1-1 0,1 1 0,-1-1 0,0 0 0,-1 0 0,1-1 0,-1 0 0,-7 5 0,-72 41 0,51-28 0,-2-2 0,-64 27 0,91-44 0,0-1 0,0 0 0,0 0 0,0-1 0,0-1 0,0 1 0,-1-2 0,-14-1 0,-8-3 0,-35-11 0,12 2 0,30 9 0,5 2 0,1-1 0,-1-1 0,1-1 0,-25-11 0,33 9 0,0 1 0,1-2 0,0 1 0,1-1 0,0-1 0,0 0 0,-8-11 0,-32-34 0,44 50 0,-1 0 0,1 0 0,-1 1 0,0-1 0,-1 1 0,1 1 0,-1-1 0,0 1 0,0 0 0,0 1 0,-10-3 0,5 2 0,0-1 0,-20-10 0,-20-6 0,45 18 15,1 0 0,-1-1 0,1 0 0,-1 0 0,1-1 0,1 0 0,-10-7 0,-21-13-1500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3T12:21:24.048"/>
    </inkml:context>
    <inkml:brush xml:id="br0">
      <inkml:brushProperty name="width" value="0.1" units="cm"/>
      <inkml:brushProperty name="height" value="0.1" units="cm"/>
      <inkml:brushProperty name="color" value="#33CCFF"/>
    </inkml:brush>
  </inkml:definitions>
  <inkml:trace contextRef="#ctx0" brushRef="#br0">0 0 19711,'2598'4599'0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3T12:21:33.422"/>
    </inkml:context>
    <inkml:brush xml:id="br0">
      <inkml:brushProperty name="width" value="0.1" units="cm"/>
      <inkml:brushProperty name="height" value="0.1" units="cm"/>
      <inkml:brushProperty name="color" value="#33CCFF"/>
    </inkml:brush>
  </inkml:definitions>
  <inkml:trace contextRef="#ctx0" brushRef="#br0">0 1 14831,'2060'1444'0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3T12:21:46.750"/>
    </inkml:context>
    <inkml:brush xml:id="br0">
      <inkml:brushProperty name="width" value="0.1" units="cm"/>
      <inkml:brushProperty name="height" value="0.1" units="cm"/>
      <inkml:brushProperty name="color" value="#33CCFF"/>
    </inkml:brush>
  </inkml:definitions>
  <inkml:trace contextRef="#ctx0" brushRef="#br0">1 0 18915,'2363'3848'0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3T12:21:59.648"/>
    </inkml:context>
    <inkml:brush xml:id="br0">
      <inkml:brushProperty name="width" value="0.1" units="cm"/>
      <inkml:brushProperty name="height" value="0.1" units="cm"/>
      <inkml:brushProperty name="color" value="#33CCFF"/>
    </inkml:brush>
  </inkml:definitions>
  <inkml:trace contextRef="#ctx0" brushRef="#br0">0 0 10939,'1636'3137'0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3T12:23:43.807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1 0 24575,'2'1'0,"-1"-1"0,1 1 0,0-1 0,0 1 0,0 0 0,0 0 0,-1-1 0,1 1 0,0 0 0,-1 1 0,1-1 0,0 0 0,-1 0 0,0 1 0,1-1 0,1 3 0,22 30 0,-17-21 0,26 31 0,-16-22 0,-2 0 0,-1 0 0,0 2 0,13 28 0,-13-15 0,66 137 0,-74-159 0,0 0 0,-2 1 0,0 0 0,-1 0 0,0 1 0,2 32 0,-3-23 0,10 39 0,-1 7 0,-11-59 0,1-1 0,0 1 0,0-1 0,1 0 0,1 0 0,6 16 0,-2-15 0,-1 1 0,-1 0 0,0 0 0,-1 0 0,-1 0 0,0 1 0,-1-1 0,0 1 0,0 21 0,-5 241 0,-2-217 0,-2 0 0,-22 92 0,-14-42 0,-28 67 0,0 2 0,40-56 0,15-52 0,-13 19 0,20-68 0,0 0 0,2 1 0,1 0 0,0 0 0,-1 27 0,-4 51 0,-1 6 0,11 322 0,2-401 0,1 0 0,1 0 0,14 46 0,3 23 0,-11-50 0,-6-31 0,0 0 0,1 23 0,-3-25 0,0 1 0,2-1 0,0 1 0,0-1 0,1 0 0,9 17 0,14 39 0,-14-28 0,-3 1 0,-1-1 0,-2 2 0,-2-1 0,1 49 0,-8-65 0,0-15 0,1 0 0,0 0 0,3 19 0,-2-27 0,0 0 0,0 0 0,1 0 0,-1 0 0,1 0 0,0 0 0,0 0 0,0-1 0,1 1 0,-1-1 0,1 0 0,0 1 0,6 4 0,-2 0 0,-1-1 0,1 1 0,-2 0 0,1 0 0,-1 1 0,8 17 0,14 21 0,48 73 0,-45-71 0,17 45 0,-40-81 0,0 0 0,0 0 0,-2 1 0,1 0 0,3 19 0,15 98 0,-13-74 85,1 14-1535,-11-52-5376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3T12:23:51.274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1 1 24575,'1'22'0,"1"0"0,6 28 0,-1-6 0,2-1 0,17 56 0,-14-61 0,-2 1 0,6 42 0,-8-28 0,29 91 0,-6-24 0,-23-84 0,36 140 0,-34-142 0,-7-21 0,1-1 0,0 1 0,0-1 0,2 0 0,-1 0 0,2 0 0,8 13 0,-9-15 0,0-1 0,-1 1 0,0 1 0,0-1 0,-1 1 0,-1 0 0,4 22 0,14 36 0,0-25 0,34 51 0,9 19 0,-15 4 0,-21-48 0,4 13 0,-20-47 0,3 0 0,22 42 0,0 2 0,-13-27 0,-16-36 0,-1 1 0,-1 0 0,0 0 0,-1 0 0,4 35 0,-4-28 0,1-1 0,1 0 0,11 27 0,12 41 0,-26-78 0,1 1 0,1-1 0,0 0 0,1 0 0,0-1 0,1 0 0,13 15 0,-12-14 0,13 21 0,-17-27 0,0 0 0,0 0 0,0 0 0,1-1 0,0 1 0,1-2 0,-1 1 0,1-1 0,10 7 0,134 107 0,-117-91 0,-5-3 0,-17-15 0,0 0 0,0-1 0,1-1 0,1 1 0,0-2 0,26 13 0,33 8-1365,-61-21-5461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12T10:32:14.238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3145 4485 24575,'1'-7'0,"0"0"0,1 1 0,0-1 0,0 1 0,0-1 0,1 1 0,0 0 0,0 0 0,6-8 0,4-9 0,-5 9 0,2 0 0,0 0 0,0 1 0,22-21 0,2-2 0,-18 18 0,0 0 0,1 1 0,1 0 0,34-23 0,-46 35 0,1 0 0,-1 0 0,0-1 0,-1 0 0,0 0 0,0 0 0,0-1 0,0 1 0,-1-1 0,0 0 0,-1 0 0,5-14 0,2-8 0,10-59 0,-17 74 0,2-26 0,-1-1 0,-3 1 0,-5-70 0,-1 70 0,-1 1 0,-2 0 0,-17-47 0,12 39 0,8 26 0,2 0 0,1 0 0,0-1 0,2 1 0,2-33 0,0 23 0,-3-43 0,0 63 0,-1 0 0,0 0 0,-1 0 0,0 1 0,0-1 0,-1 0 0,-8-15 0,-49-67 0,-3-8 0,61 96 0,0 0 0,-1 1 0,1-1 0,-1 1 0,0-1 0,-1 1 0,1 0 0,-1 1 0,0-1 0,0 1 0,-6-4 0,-8-2 0,-38-13 0,16 7 0,-3-2 0,7 2 0,-39-21 0,65 30 0,0 0 0,1-1 0,0 0 0,0-1 0,1 0 0,0-1 0,-15-18 0,-90-106 0,85 103 0,-129-145 0,123 132 0,19 21 0,-2 2 0,0 0 0,-1 0 0,-23-17 0,33 29 0,0 0 0,1 0 0,1-1 0,-1 0 0,2 0 0,-1-1 0,1 0 0,0 0 0,1 0 0,1-1 0,-1 0 0,2 0 0,-4-16 0,0-3 0,1-2 0,2 1 0,0-55 0,5 66 0,-1 10 0,0 0 0,0 1 0,-1-1 0,-3-16 0,4 24 0,-1-1 0,0 0 0,0 1 0,-1-1 0,1 1 0,0-1 0,-1 1 0,0-1 0,1 1 0,-1 0 0,0 0 0,0 0 0,0 0 0,0 0 0,-1 1 0,1-1 0,0 0 0,-1 1 0,1 0 0,-5-2 0,0 0 0,0 0 0,1-1 0,-1 0 0,0 0 0,1 0 0,0-1 0,0 0 0,1 0 0,-1-1 0,-5-6 0,0-4 0,0-1 0,-14-31 0,19 36 0,1 1 0,1-1 0,0 0 0,1 0 0,0-1 0,-1-15 0,1-74 0,3 94 0,-1-9 0,-1 0 0,0 0 0,-1 0 0,-1 1 0,-1-1 0,-10-23 0,8 23 0,1-1 0,1 0 0,0 0 0,1 0 0,-1-21 0,2 22 0,-1-1 0,0 1 0,-1 0 0,-1 0 0,-1 0 0,0 1 0,-13-20 0,9 14 0,5 12 0,0 0 0,-1 0 0,-10-11 0,11 14 0,0 1 0,1-1 0,0 0 0,1 0 0,0 0 0,0 0 0,0-1 0,-4-14 0,-23-106 0,28 119 0,-2-1 0,1 1 0,-1 0 0,-1 1 0,-11-16 0,10 15 0,1 0 0,0 0 0,0 0 0,-8-20 0,10 21 0,0-1 0,-1 0 0,-9-13 0,-5-7 0,11 14 0,0 1 0,-1 0 0,0 1 0,-1 0 0,-1 0 0,0 1 0,-1 1 0,0 0 0,0 0 0,-1 1 0,-1 1 0,1 0 0,-2 1 0,-14-7 0,-85-20 0,43 14 0,59 17 0,0-1 0,1-1 0,-18-12 0,-17-7 0,17 11 0,-2 1 0,1 1 0,-1 2 0,-48-10 0,69 19 0,-1-1 0,1-1 0,0 0 0,0 0 0,0-1 0,0 0 0,1-1 0,-12-7 0,15 9 0,0-1 0,0 1 0,0 1 0,0-1 0,-1 1 0,1 0 0,-1 1 0,1 0 0,-1 0 0,0 0 0,0 1 0,1 0 0,-1 0 0,0 0 0,1 1 0,-1 0 0,0 1 0,1-1 0,-11 5 0,1 0 0,1 1 0,0 1 0,0 0 0,1 1 0,0 0 0,-23 21 0,19-14 0,10-8 0,0 0 0,-1-1 0,0 0 0,0-1 0,-1 0 0,1 0 0,-19 7 0,7-6 0,-1-1 0,1-1 0,-1-1 0,0-1 0,0-1 0,0 0 0,-30-3 0,42 1 0,0 0 0,0 1 0,0 0 0,-1 1 0,1 0 0,0 1 0,1 0 0,-1 0 0,-14 9 0,18-9 0,0 0 0,1 1 0,-1 0 0,1 0 0,0 0 0,0 1 0,1-1 0,0 1 0,-1 0 0,2 1 0,-1-1 0,0 1 0,1-1 0,0 1 0,1 0 0,-3 8 0,-46 198 0,45-196 0,-1-1 0,-1 0 0,0 0 0,-1-1 0,-15 19 0,12-17 0,-5 7-682,-37 39-1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12T10:32:31.564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2802 1 24575,'-2'1'0,"1"0"0,-1 0 0,0 0 0,1 0 0,-1 0 0,1 0 0,-1 0 0,1 1 0,-1-1 0,1 1 0,0-1 0,0 1 0,0 0 0,0-1 0,0 1 0,-1 2 0,-4 6 0,-13 14 0,-22 28 0,-62 63 0,89-100 0,-1 0 0,2 2 0,-21 31 0,30-39 0,1 0 0,0 0 0,0 0 0,1 0 0,0 0 0,1 0 0,0 0 0,0 1 0,1 10 0,-5 39 0,-6 25 0,7-51 0,-7 35 0,-12 84 0,15-97 0,6-37 0,-1 0 0,-9 33 0,0-18 0,2 2 0,2-1 0,1 1 0,2 1 0,1-1 0,1 46 0,4 488 0,1-555 0,0 0 0,0 0 0,1-1 0,1 1 0,0-1 0,1 0 0,8 15 0,5 15 0,5 11 0,-14-38 0,-2 1 0,-1 0 0,6 20 0,-3-6 0,1 1 0,17 35 0,8 20 0,-31-75 0,0-1 0,1 1 0,1-1 0,0 0 0,0-1 0,1 0 0,0 0 0,1 0 0,0-1 0,1 0 0,0 0 0,0-1 0,1 0 0,0-1 0,20 12 0,-11-7 0,1 1 0,-2 2 0,25 23 0,-21-18 0,31 23 0,-43-37 0,-1 1 0,0 0 0,0 0 0,0 1 0,-1 0 0,0 0 0,10 15 0,-11-12 0,2 0 0,-1-1 0,2-1 0,17 16 0,-15-15 0,0 2 0,14 16 0,8 10 0,-28-33 0,-1 0 0,0 0 0,0 0 0,0 1 0,0 0 0,-1 0 0,0 0 0,-1 1 0,1-1 0,-1 1 0,0 0 0,-1 0 0,0 0 0,2 10 0,18 113 0,-20-121 0,0 0 0,1 0 0,0 0 0,9 15 0,8 28 0,-15-40 0,1 1 0,0-1 0,1 0 0,0-1 0,1 0 0,0 0 0,0-1 0,18 16 0,-24-23 0,5 3 0,1 1 0,-1-1 0,1-1 0,16 9 0,22 17 0,-12-4 0,-22-18 0,0 0 0,-1 1 0,21 23 0,-30-30 0,1 1 0,-1-1 0,0 0 0,0 1 0,-1-1 0,1 1 0,-1 0 0,1 0 0,-1-1 0,0 1 0,0 0 0,-1 0 0,1 0 0,-1 0 0,0 0 0,0 0 0,-1 0 0,1 0 0,-2 7 0,-9 23 0,-1-1 0,-22 41 0,-4 10 0,31-69 0,0-2 0,0 1 0,-14 16 0,11-15 0,1-1 0,-9 19 0,-75 152 0,89-178 0,1 1 0,-1-1 0,0 0 0,-1 0 0,0 0 0,0-1 0,0 0 0,-1 0 0,0 0 0,0-1 0,0 0 0,-1 0 0,0 0 0,0-1 0,-10 5 0,4-4 0,0 0 0,-1-1 0,0-1 0,1 0 0,-1-1 0,0-1 0,-1 0 0,-13-1 0,-6 1 0,22 0 0,-1-1 0,1 0 0,-1 0 0,1-1 0,0-1 0,0 0 0,0-1 0,0 0 0,0-1 0,0 0 0,-12-6 0,-69-37 0,45 25 0,19 9 0,19 9 0,1 1 0,0-2 0,0 1 0,0-2 0,0 1 0,1-1 0,0 0 0,0-1 0,0 1 0,1-2 0,0 1 0,-10-16 0,-25-48 0,-32-47 0,30 69 0,33 38 0,1 0 0,-18-23 0,23 27 0,1 1 0,-2 0 0,1 0 0,-1 1 0,1-1 0,-2 1 0,1 0 0,-11-6 0,-5-1 0,-33-12 0,36 17 0,1-1 0,0-1 0,-18-12 0,10 4 0,20 14 0,1 0 0,-1-1 0,0 0 0,1 0 0,0 0 0,0 0 0,0-1 0,-4-6 0,4 5 0,0 1 0,0 0 0,0 1 0,-1-1 0,0 1 0,0 0 0,0 1 0,0-1 0,-7-2 0,-18-11 0,-50-28 0,55 31 0,1 0 0,0-1 0,-33-28 0,7-15 0,25 27 0,3 5 0,2-1 0,-36-57 0,45 65 0,-2-1 0,-23-26 0,21 28 0,1-1 0,-17-29 0,-64-101 0,76 122 0,-1 2 0,-1 0 0,-1 1 0,-28-21 0,25 21 0,-119-95 0,88 72 0,34 30 0,-31-33 0,45 41 0,0 0 0,1-1 0,0 0 0,1-1 0,0 0 0,1 0 0,0 0 0,1-1 0,0 1 0,-5-23 0,2 3 0,-15-36 0,18 56 0,0 0 0,0 0 0,-1 1 0,-1 0 0,0 0 0,-12-14 0,14 18 0,1 0 0,-1 0 0,1-1 0,0 0 0,-5-13 0,-11-20 0,1 11 0,1-2 0,2 0 0,2-1 0,0 0 0,-10-41 0,20 63 0,0 0 0,-1 0 0,0 0 0,0 1 0,-13-16 0,1-1 0,0 3 0,-1 1 0,-23-25 0,0 3 0,28 31 0,0 0 0,-2 1 0,1 1 0,-30-18 0,-24-18 0,33 18 0,-42-46 0,63 60 0,2-1 0,0 0 0,0-1 0,2 0 0,-14-31 0,23 46-49,-6-15-389,0 0-1,-8-32 0,12 30-6387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12T10:32:34.076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2038 2693 24538,'-2037'-2693'0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12T10:32:57.557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1206 765 24575,'-1'-5'0,"0"0"0,-1 0 0,0 0 0,0 0 0,0 0 0,-1 0 0,0 1 0,0-1 0,0 1 0,0 0 0,-8-8 0,-7-10 0,4-1 0,9 15 0,0-1 0,-1 1 0,0 0 0,0 1 0,-1-1 0,0 1 0,-12-9 0,-43-23 0,47 31 0,0-1 0,1 0 0,-1-2 0,-24-23 0,2-4 0,9 10 0,-25-34 0,41 48 0,0 0 0,-16-12 0,16 16 0,1-1 0,0-1 0,-14-19 0,16 20 0,0 0 0,-1 1 0,0 0 0,-1 1 0,1 0 0,-23-14 0,18 14 0,1-2 0,0 0 0,-18-20 0,23 21 0,0 1 0,0-1 0,-1 2 0,0-1 0,-1 1 0,-16-9 0,24 15 0,0 0 0,-1 1 0,1-1 0,-1 1 0,1 0 0,-1 0 0,0 0 0,1 1 0,-1-1 0,0 1 0,1 0 0,-1 0 0,0 0 0,0 0 0,1 1 0,-1 0 0,1-1 0,-1 1 0,0 1 0,1-1 0,-1 0 0,1 1 0,0 0 0,0 0 0,-1 0 0,1 0 0,-3 3 0,1 0 0,1 0 0,1 0 0,-1 0 0,1 0 0,0 0 0,0 0 0,1 1 0,-3 7 0,-14 25 0,7-23 0,0-1 0,-23 21 0,22-23 0,1 0 0,1 1 0,-15 20 0,-25 30 0,23-19 0,20-33 0,0 1 0,1 0 0,1 0 0,-1 1 0,2 0 0,0 0 0,-6 25 0,1 15 0,4-26 0,2-1 0,-2 45 0,6-48 0,-1 10 0,2-1 0,1 1 0,10 53 0,-7-62 0,-2 0 0,-1 1 0,-1 33 0,-1-33 0,1-1 0,1 1 0,6 32 0,1-15 0,-5-23 0,0-1 0,1 1 0,0-1 0,2-1 0,16 33 0,-20-45 0,1 0 0,-1 0 0,1-1 0,1 1 0,-1-1 0,0 0 0,1 0 0,0-1 0,0 1 0,0-1 0,11 5 0,4 0 0,44 12 0,-45-15 0,0 0 0,33 16 0,-23-8 0,-21-9 0,0-1 0,0 1 0,-1 0 0,12 8 0,-5 0 0,0-2 0,0 0 0,1 0 0,1-2 0,-1 0 0,1 0 0,1-2 0,-1 0 0,1-1 0,34 6 0,81 9 0,-28 10 0,-54-14 0,-23-8 0,-5-2 0,0 1 0,30 14 0,-28-10 0,38 10 0,-40-14 0,0 1 0,31 15 0,-11-1 0,-30-17 0,0 0 0,-1 1 0,1 1 0,-1 0 0,-1 0 0,1 1 0,-1 1 0,-1 0 0,16 17 0,-20-18 0,1-1 0,1 0 0,-1 0 0,1-1 0,0 0 0,1 0 0,12 8 0,4-1 0,32 13 0,-25-12 0,24 16 0,-46-23 0,1-1 0,0 0 0,0-1 0,0 0 0,1-1 0,0 0 0,0-1 0,16 3 0,-24-5 0,0-1 0,0 0 0,1 1 0,-1-1 0,0 1 0,0 0 0,0 0 0,0 0 0,0 1 0,0-1 0,0 1 0,0 0 0,0 0 0,2 2 0,-2-1 0,-1 1 0,1 0 0,-1-1 0,0 1 0,0 0 0,0 0 0,-1 0 0,0 0 0,0 0 0,2 7 0,25 173 0,-6-77 0,-15-80 0,-1-5 0,0 0 0,3 45 0,-9-61 0,1 0 0,-2 0 0,1 0 0,-1 0 0,0 0 0,0 0 0,0 0 0,-1 0 0,0-1 0,0 1 0,-1 0 0,1-1 0,-1 1 0,0-1 0,-8 9 0,-23 23 0,-53 46 0,47-49 0,3-2 0,-48 34 0,53-43 0,1 2 0,2 1 0,0 2 0,-43 53 0,55-60 0,6-9 0,1 0 0,0 1 0,0 0 0,1 1 0,1 0 0,-9 20 0,-6 15 0,17-36 0,-1 0 0,2 0 0,-9 28 0,-14 62 0,18-74 0,2 0 0,1 0 0,1 1 0,-2 51 0,0-15 0,5-53 0,1 0 0,1 0 0,0 1 0,1 19 0,1-31 0,-1 1 0,1-1 0,0 1 0,0-1 0,0 1 0,0-1 0,0 0 0,1 1 0,-1-1 0,1 0 0,-1 0 0,1 0 0,0 0 0,0 0 0,0-1 0,3 4 0,44 23 0,-40-24 0,0 0 0,-1 1 0,14 10 0,-7-3 0,0-1 0,30 16 0,8 6 0,-43-26 0,21 15 0,36 20 0,-55-36 0,1 0 0,0-1 0,0-1 0,0 1 0,1-2 0,20 3 0,43 0 0,109-7 0,-70-1 0,-34 1 0,89 3 0,-99 9 0,-50-7 0,0-1 0,25 1 0,-20-2 0,0 1 0,0 1 0,32 9 0,-33-6 0,1-1 0,-1-2 0,41 2 0,-23-7 0,-28 0 0,1 0 0,-1 1 0,0 1 0,0 0 0,0 1 0,0 1 0,27 9 0,4 8 0,-1 2 0,49 33 0,-88-51 0,0-1 0,0 1 0,1-1 0,12 3 0,-14-5 0,1 1 0,-1 0 0,0 1 0,0-1 0,0 1 0,0 1 0,11 7 0,0 2 0,0-1 0,38 19 0,-38-23 0,-1 1 0,0 1 0,-1 0 0,22 19 0,4 7 0,85 56 0,-95-71 0,18 8 0,-36-22 0,-1 0 0,0 0 0,-1 1 0,0 1 0,14 13 0,-12-7-1365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12T10:33:08.115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0 1 24526,'3831'3373'0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12T10:33:29.426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901 1866 24575,'0'3'0,"0"0"0,0-1 0,0 1 0,1 0 0,-1 0 0,1 0 0,0 0 0,-1 0 0,1-1 0,1 1 0,-1 0 0,0-1 0,0 1 0,1-1 0,0 1 0,-1-1 0,5 4 0,0-1 0,0-1 0,0 0 0,1 0 0,-1 0 0,14 4 0,-15-6 0,0 1 0,0 0 0,-1 0 0,1 0 0,-1 1 0,0-1 0,0 1 0,0 0 0,0 0 0,3 6 0,29 51 0,-28-46 0,0-1 0,16 22 0,-6-18 0,0 0 0,2-1 0,0 0 0,26 15 0,-19-14 0,-1 2 0,24 23 0,-33-27 0,-1 1 0,-2 1 0,1 0 0,12 24 0,-21-32 0,-1 1 0,0-1 0,-1 1 0,0 0 0,0 1 0,-1-1 0,-1 1 0,0-1 0,-1 1 0,1 12 0,-3-2 0,2-1 0,1 1 0,7 32 0,-5-32 0,-1 1 0,0 28 0,-3-35 0,0 0 0,2 0 0,0 0 0,1 0 0,0 0 0,9 22 0,-2-9 0,-1 0 0,-2 0 0,0 1 0,2 36 0,-8-53 0,0-8 0,1 0 0,-1 0 0,1 0 0,0 0 0,0 0 0,0-1 0,1 1 0,0-1 0,0 1 0,0-1 0,0 0 0,1 0 0,-1-1 0,1 1 0,0-1 0,0 1 0,1-1 0,6 3 0,4 3 0,1-1 0,0-1 0,0 0 0,21 4 0,-34-10 0,0 0 0,1 0 0,-1 0 0,0-1 0,1 1 0,-1-1 0,1 0 0,-1 0 0,1-1 0,-1 1 0,1 0 0,-1-1 0,1 0 0,-1 0 0,0 0 0,0 0 0,5-3 0,-4 1 0,0 0 0,0 0 0,-1 0 0,1-1 0,-1 1 0,0-1 0,0 0 0,0 0 0,-1 0 0,1 0 0,-1 0 0,3-7 0,1-2 0,-1 0 0,0 0 0,-1 0 0,0-1 0,-1 0 0,0 0 0,-1 1 0,-1-2 0,0 1 0,-1 0 0,0 0 0,-2 0 0,1 0 0,-7-22 0,-1-9 0,5 25 0,-1 1 0,-8-23 0,-7-18 0,-25-119 0,40 161 0,-1 1 0,0-1 0,-13-22 0,-4-13 0,16 39 0,0 0 0,-2 1 0,0-1 0,0 2 0,-20-22 0,-1-2 0,5 7 0,-1 1 0,-42-34 0,61 54 0,0 0 0,0 0 0,0-1 0,-7-13 0,-15-20 0,-9-5 0,28 32 0,-2 1 0,1 1 0,-1-1 0,-1 2 0,-15-12 0,-4 2 0,-13-10 0,-46-41 0,82 64 0,1 0 0,1-1 0,-12-18 0,12 17 0,0 0 0,-1 1 0,-12-13 0,-93-85 0,90 88 0,0 2 0,-2 0 0,-44-23 0,15 9 0,9 5 0,27 17 0,0-1 0,0 0 0,1-2 0,0 0 0,-20-22 0,-45-41 0,30 30 0,41 35 0,1 1 0,-2 1 0,1 0 0,-1 1 0,-1 0 0,0 1 0,0 0 0,0 1 0,-15-5 0,10 4 0,1 0 0,-1-1 0,2-1 0,-1-1 0,1 0 0,1-1 0,-18-17 0,23 20 0,2 0 0,-1 0 0,1-1 0,0 0 0,1-1 0,0 0 0,1 0 0,0 0 0,1-1 0,-1 0 0,-3-13 0,4 4 0,0-1 0,1 1 0,1-1 0,1 0 0,1-33 0,0-48 0,4-102 0,-2 199 0,0 0 0,0-1 0,0 1 0,1 0 0,0 0 0,0 0 0,0 0 0,1 0 0,0 0 0,0 1 0,6-8 0,3-2 0,2 0 0,16-12 0,-17 15 0,0-1 0,15-18 0,57-63 0,-26 31 0,-40 41 0,-8 7 0,1 1 0,23-20 0,-31 29 0,1 1 0,0 0 0,0 0 0,0 0 0,0 1 0,0 0 0,1 0 0,-1 0 0,1 1 0,-1-1 0,1 1 0,9 0 0,14 0 0,1 1 0,44 6 0,-61-4 0,-1 1 0,0 0 0,-1 0 0,1 1 0,-1 1 0,1 0 0,-1 1 0,18 12 0,1 10 0,-27-23 0,1-1 0,0 0 0,0 0 0,0 0 0,1-1 0,-1 1 0,1-1 0,6 3 0,92 31 0,-19-8 0,-65-24 0,0 0 0,0-1 0,1-2 0,0 0 0,-1-1 0,1 0 0,31-5 0,7 2 0,-36 1 0,-1-1 0,25-6 0,-24 4 0,0 0 0,25 1 0,5 3 0,-22 1 0,1-1 0,-1-2 0,56-10 0,-58 7 0,1 2 0,0 1 0,1 1 0,30 2 0,-5 1 0,-34-1 0,1 1 0,23 6 0,-22-4 0,39 3 0,-45-7 0,196-1 0,-202 0 0,0 0 0,0-1 0,0 0 0,-1-1 0,1 0 0,-1 0 0,0-1 0,0-1 0,0 0 0,0 0 0,-1-1 0,0 0 0,0 0 0,-1-1 0,1 0 0,-2-1 0,1 0 0,-1 0 0,0-1 0,7-11 0,14-10-1365,-12 17-5461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A2CF5B-D911-4159-B088-42968AFC50EE}" type="datetimeFigureOut">
              <a:rPr lang="fr-FR" smtClean="0"/>
              <a:t>23/09/2026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CAADA0-B774-4F02-A93D-32E9BEFD72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41572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2CA6A2-C5DC-3A25-5EEF-7DCC3B4468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A05BD11-16AE-E4D7-93B5-7D2F454FD0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45BDA06-B42E-950F-FBE0-7B78FA8EC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A9274-742F-476D-B2CD-56425DCE566A}" type="datetimeFigureOut">
              <a:rPr lang="fr-FR" smtClean="0"/>
              <a:t>23/09/2026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C414088-7B1D-CC1F-A2E4-54EFBAABE8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88CA104-65A4-8BCB-7E63-F2AF8876B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65C23-D200-419A-965E-6AA4E9AAFC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01739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CE9257-7A6B-7B98-F350-375FC40A6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40AA137-EAE5-6F25-E942-56FE4E3312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7A36B4E-6474-2A96-51E4-62FCADE9D4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A9274-742F-476D-B2CD-56425DCE566A}" type="datetimeFigureOut">
              <a:rPr lang="fr-FR" smtClean="0"/>
              <a:t>23/09/2026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FB03BED-2D43-AA50-78E0-95A231B75B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D2BC583-CF5B-607D-AD6B-851A95B5BE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65C23-D200-419A-965E-6AA4E9AAFC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4831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97F1E7-9CC4-3878-601A-49807F22F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A926658-938C-393B-C400-DD6426CE54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0C45BD-B591-D3A0-04A4-A239A0A851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A9274-742F-476D-B2CD-56425DCE566A}" type="datetimeFigureOut">
              <a:rPr lang="fr-FR" smtClean="0"/>
              <a:t>23/09/2026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65C0739-2C43-7384-E1F6-6DA83AE7C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AFCEDBB-F688-9DD3-8C15-54E9B688A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65C23-D200-419A-965E-6AA4E9AAFC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98509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9B14B5-A769-FF76-350E-7D4BE548C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34EAA74-1859-AA98-81D1-468F6482C2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A0FA253-87BD-2938-4A61-2F8B7DABA4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F1A183E-3E30-3A7E-51F1-223057440F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A9274-742F-476D-B2CD-56425DCE566A}" type="datetimeFigureOut">
              <a:rPr lang="fr-FR" smtClean="0"/>
              <a:t>23/09/2026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4EE1988-93F9-224E-D3F7-7E20FFD7F4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1E17116-03B6-C82F-A5E7-D6AA66C97E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65C23-D200-419A-965E-6AA4E9AAFC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52634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B749B8-E66D-C077-A5B6-610248BF2F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52F6991-4E67-B339-486D-22C9F69ECF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4E5C963-9470-4E9F-38C4-B9666FD639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435FDBC-59FB-0252-6A8F-D658ABAD48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8BB652C-51DE-A21D-99AC-C42D66CEF0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EBC10026-6EC8-75A4-DCD1-E6A39A4B1D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A9274-742F-476D-B2CD-56425DCE566A}" type="datetimeFigureOut">
              <a:rPr lang="fr-FR" smtClean="0"/>
              <a:t>23/09/2026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9302FF6-032A-0A4F-B187-1F996603D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A6FA6F56-E1C3-689A-5E1B-07E07D555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65C23-D200-419A-965E-6AA4E9AAFC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62468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A68679-0442-C9E5-90A7-8E5EF09250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EA97E1D0-E4E9-952A-ADF3-29C782883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A9274-742F-476D-B2CD-56425DCE566A}" type="datetimeFigureOut">
              <a:rPr lang="fr-FR" smtClean="0"/>
              <a:t>23/09/2026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3A4C821-2781-69DF-A82D-14332788FF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01FBA94-5840-26F1-72DF-81A313AE4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65C23-D200-419A-965E-6AA4E9AAFC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823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B2A84940-B980-2279-DDA9-B0CAF13622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A9274-742F-476D-B2CD-56425DCE566A}" type="datetimeFigureOut">
              <a:rPr lang="fr-FR" smtClean="0"/>
              <a:t>23/09/2026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6CEB7DA-49B1-1D63-88B4-27EBEFD983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D2F30CA-36BE-1432-1CB1-4D02C27EF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65C23-D200-419A-965E-6AA4E9AAFC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99944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E92A445-E7D4-7415-5463-5C583C51C3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5954A3B-D3A0-283B-B2FE-C1B0C4495B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7BD938D-822A-2D5C-F449-4701712532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0FD95E9-DFE0-ABBC-9B34-75B0E1AC77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A9274-742F-476D-B2CD-56425DCE566A}" type="datetimeFigureOut">
              <a:rPr lang="fr-FR" smtClean="0"/>
              <a:t>23/09/2026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B7C5C5B-E909-304E-A9FC-802E683B4D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B9B6757-4282-13C9-CC2C-6E3FF8BEE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65C23-D200-419A-965E-6AA4E9AAFC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4227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11DA69-549A-2748-02AD-DAC8608B9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DE85D7FC-B1F6-3195-F448-D1FC68D64E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7CDCBBA-4C9D-CCE8-9BF2-5B285D2163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B622A51-5B2E-A5CF-9E01-1BBECA1967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A9274-742F-476D-B2CD-56425DCE566A}" type="datetimeFigureOut">
              <a:rPr lang="fr-FR" smtClean="0"/>
              <a:t>23/09/2026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B0648E0-C33A-8C8B-8188-3261E9F679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434BAEA-C866-881D-3588-10CA0A85B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65C23-D200-419A-965E-6AA4E9AAFC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79083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1AD915-2E35-2FBB-0D5E-0210C6314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62FE9E4-80BD-D70C-3F87-4A9B429055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45F7FBE-465A-9DB0-6E37-C54D55FAB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A9274-742F-476D-B2CD-56425DCE566A}" type="datetimeFigureOut">
              <a:rPr lang="fr-FR" smtClean="0"/>
              <a:t>23/09/2026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FA33DB3-D079-9476-9B57-F11FD6EF1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9351794-816B-C66F-DF21-9AA7CD066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65C23-D200-419A-965E-6AA4E9AAFC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80661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D07CCEE5-52FA-5E30-C5C0-805D64EE67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7DBCC97-AAC4-C721-E74F-14D67BBDA3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6C0FBF4-6284-C4DA-CE7C-BE8396173B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A9274-742F-476D-B2CD-56425DCE566A}" type="datetimeFigureOut">
              <a:rPr lang="fr-FR" smtClean="0"/>
              <a:t>23/09/2026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546B2E-C90B-D6DF-9617-BDD26E9645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39E10C9-6135-52ED-5484-076C536A7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65C23-D200-419A-965E-6AA4E9AAFC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94014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0DA097B-B533-79C4-2688-A3970C1FDC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2DCBB7B-8FAE-2CB8-9481-9834FB8220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E01B306-7AA6-3F33-9540-9D8E5A01FF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ECA9274-742F-476D-B2CD-56425DCE566A}" type="datetimeFigureOut">
              <a:rPr lang="fr-FR" smtClean="0"/>
              <a:t>23/09/2026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5F68214-705F-F789-D9F2-2799A16E8B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01A0AD1-EEEE-7DC0-311D-753663589B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C265C23-D200-419A-965E-6AA4E9AAFC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3334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63" Type="http://schemas.openxmlformats.org/officeDocument/2006/relationships/image" Target="../media/image132.png"/><Relationship Id="rId68" Type="http://schemas.openxmlformats.org/officeDocument/2006/relationships/customXml" Target="../ink/ink7.xml"/><Relationship Id="rId76" Type="http://schemas.openxmlformats.org/officeDocument/2006/relationships/customXml" Target="../ink/ink13.xml"/><Relationship Id="rId84" Type="http://schemas.openxmlformats.org/officeDocument/2006/relationships/customXml" Target="../ink/ink17.xml"/><Relationship Id="rId89" Type="http://schemas.openxmlformats.org/officeDocument/2006/relationships/image" Target="../media/image12.png"/><Relationship Id="rId67" Type="http://schemas.openxmlformats.org/officeDocument/2006/relationships/image" Target="../media/image134.png"/><Relationship Id="rId71" Type="http://schemas.openxmlformats.org/officeDocument/2006/relationships/image" Target="../media/image7.png"/><Relationship Id="rId2" Type="http://schemas.openxmlformats.org/officeDocument/2006/relationships/image" Target="../media/image3.jpeg"/><Relationship Id="rId62" Type="http://schemas.openxmlformats.org/officeDocument/2006/relationships/customXml" Target="../ink/ink4.xml"/><Relationship Id="rId70" Type="http://schemas.openxmlformats.org/officeDocument/2006/relationships/customXml" Target="../ink/ink8.xml"/><Relationship Id="rId75" Type="http://schemas.openxmlformats.org/officeDocument/2006/relationships/customXml" Target="../ink/ink12.xml"/><Relationship Id="rId83" Type="http://schemas.openxmlformats.org/officeDocument/2006/relationships/image" Target="../media/image9.png"/><Relationship Id="rId88" Type="http://schemas.openxmlformats.org/officeDocument/2006/relationships/customXml" Target="../ink/ink19.xml"/><Relationship Id="rId91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8" Type="http://schemas.openxmlformats.org/officeDocument/2006/relationships/customXml" Target="../ink/ink3.xml"/><Relationship Id="rId66" Type="http://schemas.openxmlformats.org/officeDocument/2006/relationships/customXml" Target="../ink/ink6.xml"/><Relationship Id="rId74" Type="http://schemas.openxmlformats.org/officeDocument/2006/relationships/customXml" Target="../ink/ink11.xml"/><Relationship Id="rId79" Type="http://schemas.openxmlformats.org/officeDocument/2006/relationships/image" Target="../media/image5.png"/><Relationship Id="rId87" Type="http://schemas.openxmlformats.org/officeDocument/2006/relationships/image" Target="../media/image11.png"/><Relationship Id="rId57" Type="http://schemas.openxmlformats.org/officeDocument/2006/relationships/image" Target="../media/image6.png"/><Relationship Id="rId61" Type="http://schemas.openxmlformats.org/officeDocument/2006/relationships/image" Target="../media/image131.png"/><Relationship Id="rId82" Type="http://schemas.openxmlformats.org/officeDocument/2006/relationships/customXml" Target="../ink/ink16.xml"/><Relationship Id="rId90" Type="http://schemas.openxmlformats.org/officeDocument/2006/relationships/customXml" Target="../ink/ink20.xml"/><Relationship Id="rId52" Type="http://schemas.openxmlformats.org/officeDocument/2006/relationships/customXml" Target="../ink/ink2.xml"/><Relationship Id="rId65" Type="http://schemas.openxmlformats.org/officeDocument/2006/relationships/image" Target="../media/image133.png"/><Relationship Id="rId73" Type="http://schemas.openxmlformats.org/officeDocument/2006/relationships/customXml" Target="../ink/ink10.xml"/><Relationship Id="rId78" Type="http://schemas.openxmlformats.org/officeDocument/2006/relationships/customXml" Target="../ink/ink14.xml"/><Relationship Id="rId81" Type="http://schemas.openxmlformats.org/officeDocument/2006/relationships/image" Target="../media/image8.png"/><Relationship Id="rId86" Type="http://schemas.openxmlformats.org/officeDocument/2006/relationships/customXml" Target="../ink/ink18.xml"/><Relationship Id="rId64" Type="http://schemas.openxmlformats.org/officeDocument/2006/relationships/customXml" Target="../ink/ink5.xml"/><Relationship Id="rId69" Type="http://schemas.openxmlformats.org/officeDocument/2006/relationships/image" Target="../media/image135.png"/><Relationship Id="rId77" Type="http://schemas.openxmlformats.org/officeDocument/2006/relationships/image" Target="../media/image4.png"/><Relationship Id="rId51" Type="http://schemas.openxmlformats.org/officeDocument/2006/relationships/image" Target="../media/image330.png"/><Relationship Id="rId72" Type="http://schemas.openxmlformats.org/officeDocument/2006/relationships/customXml" Target="../ink/ink9.xml"/><Relationship Id="rId80" Type="http://schemas.openxmlformats.org/officeDocument/2006/relationships/customXml" Target="../ink/ink15.xml"/><Relationship Id="rId85" Type="http://schemas.openxmlformats.org/officeDocument/2006/relationships/image" Target="../media/image10.png"/><Relationship Id="rId3" Type="http://schemas.openxmlformats.org/officeDocument/2006/relationships/customXml" Target="../ink/ink1.xml"/></Relationships>
</file>

<file path=ppt/slides/_rels/slide3.xml.rels><?xml version="1.0" encoding="UTF-8" standalone="yes"?>
<Relationships xmlns="http://schemas.openxmlformats.org/package/2006/relationships"><Relationship Id="rId80" Type="http://schemas.openxmlformats.org/officeDocument/2006/relationships/customXml" Target="../ink/ink29.xml"/><Relationship Id="rId85" Type="http://schemas.openxmlformats.org/officeDocument/2006/relationships/image" Target="../media/image23.png"/><Relationship Id="rId3" Type="http://schemas.openxmlformats.org/officeDocument/2006/relationships/customXml" Target="../ink/ink21.xml"/><Relationship Id="rId63" Type="http://schemas.openxmlformats.org/officeDocument/2006/relationships/customXml" Target="../ink/ink24.xml"/><Relationship Id="rId76" Type="http://schemas.openxmlformats.org/officeDocument/2006/relationships/customXml" Target="../ink/ink27.xml"/><Relationship Id="rId84" Type="http://schemas.openxmlformats.org/officeDocument/2006/relationships/customXml" Target="../ink/ink31.xml"/><Relationship Id="rId2" Type="http://schemas.openxmlformats.org/officeDocument/2006/relationships/image" Target="../media/image14.png"/><Relationship Id="rId62" Type="http://schemas.openxmlformats.org/officeDocument/2006/relationships/image" Target="../media/image16.png"/><Relationship Id="rId75" Type="http://schemas.openxmlformats.org/officeDocument/2006/relationships/image" Target="../media/image18.png"/><Relationship Id="rId83" Type="http://schemas.openxmlformats.org/officeDocument/2006/relationships/image" Target="../media/image22.png"/><Relationship Id="rId88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74" Type="http://schemas.openxmlformats.org/officeDocument/2006/relationships/customXml" Target="../ink/ink26.xml"/><Relationship Id="rId79" Type="http://schemas.openxmlformats.org/officeDocument/2006/relationships/image" Target="../media/image20.png"/><Relationship Id="rId87" Type="http://schemas.openxmlformats.org/officeDocument/2006/relationships/customXml" Target="../ink/ink33.xml"/><Relationship Id="rId5" Type="http://schemas.openxmlformats.org/officeDocument/2006/relationships/customXml" Target="../ink/ink22.xml"/><Relationship Id="rId61" Type="http://schemas.openxmlformats.org/officeDocument/2006/relationships/customXml" Target="../ink/ink23.xml"/><Relationship Id="rId82" Type="http://schemas.openxmlformats.org/officeDocument/2006/relationships/customXml" Target="../ink/ink30.xml"/><Relationship Id="rId60" Type="http://schemas.openxmlformats.org/officeDocument/2006/relationships/image" Target="../media/image216.png"/><Relationship Id="rId65" Type="http://schemas.openxmlformats.org/officeDocument/2006/relationships/customXml" Target="../ink/ink25.xml"/><Relationship Id="rId73" Type="http://schemas.openxmlformats.org/officeDocument/2006/relationships/image" Target="../media/image225.png"/><Relationship Id="rId78" Type="http://schemas.openxmlformats.org/officeDocument/2006/relationships/customXml" Target="../ink/ink28.xml"/><Relationship Id="rId81" Type="http://schemas.openxmlformats.org/officeDocument/2006/relationships/image" Target="../media/image21.png"/><Relationship Id="rId86" Type="http://schemas.openxmlformats.org/officeDocument/2006/relationships/customXml" Target="../ink/ink32.xml"/><Relationship Id="rId4" Type="http://schemas.openxmlformats.org/officeDocument/2006/relationships/image" Target="../media/image15.png"/><Relationship Id="rId64" Type="http://schemas.openxmlformats.org/officeDocument/2006/relationships/image" Target="../media/image17.png"/><Relationship Id="rId77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85.xml"/><Relationship Id="rId21" Type="http://schemas.openxmlformats.org/officeDocument/2006/relationships/customXml" Target="../ink/ink43.xml"/><Relationship Id="rId42" Type="http://schemas.openxmlformats.org/officeDocument/2006/relationships/image" Target="../media/image167.png"/><Relationship Id="rId63" Type="http://schemas.openxmlformats.org/officeDocument/2006/relationships/customXml" Target="../ink/ink64.xml"/><Relationship Id="rId84" Type="http://schemas.openxmlformats.org/officeDocument/2006/relationships/image" Target="../media/image188.png"/><Relationship Id="rId138" Type="http://schemas.openxmlformats.org/officeDocument/2006/relationships/image" Target="../media/image32.png"/><Relationship Id="rId16" Type="http://schemas.openxmlformats.org/officeDocument/2006/relationships/image" Target="../media/image153.png"/><Relationship Id="rId107" Type="http://schemas.openxmlformats.org/officeDocument/2006/relationships/customXml" Target="../ink/ink80.xml"/><Relationship Id="rId11" Type="http://schemas.openxmlformats.org/officeDocument/2006/relationships/customXml" Target="../ink/ink38.xml"/><Relationship Id="rId32" Type="http://schemas.openxmlformats.org/officeDocument/2006/relationships/image" Target="../media/image162.png"/><Relationship Id="rId37" Type="http://schemas.openxmlformats.org/officeDocument/2006/relationships/customXml" Target="../ink/ink51.xml"/><Relationship Id="rId53" Type="http://schemas.openxmlformats.org/officeDocument/2006/relationships/customXml" Target="../ink/ink59.xml"/><Relationship Id="rId58" Type="http://schemas.openxmlformats.org/officeDocument/2006/relationships/image" Target="../media/image175.png"/><Relationship Id="rId102" Type="http://schemas.openxmlformats.org/officeDocument/2006/relationships/image" Target="../media/image197.png"/><Relationship Id="rId123" Type="http://schemas.openxmlformats.org/officeDocument/2006/relationships/customXml" Target="../ink/ink88.xml"/><Relationship Id="rId128" Type="http://schemas.openxmlformats.org/officeDocument/2006/relationships/image" Target="../media/image210.png"/><Relationship Id="rId144" Type="http://schemas.openxmlformats.org/officeDocument/2006/relationships/image" Target="../media/image35.png"/><Relationship Id="rId149" Type="http://schemas.openxmlformats.org/officeDocument/2006/relationships/customXml" Target="../ink/ink101.xml"/><Relationship Id="rId5" Type="http://schemas.openxmlformats.org/officeDocument/2006/relationships/customXml" Target="../ink/ink35.xml"/><Relationship Id="rId90" Type="http://schemas.openxmlformats.org/officeDocument/2006/relationships/image" Target="../media/image191.png"/><Relationship Id="rId95" Type="http://schemas.openxmlformats.org/officeDocument/2006/relationships/customXml" Target="../ink/ink77.xml"/><Relationship Id="rId22" Type="http://schemas.openxmlformats.org/officeDocument/2006/relationships/image" Target="../media/image156.png"/><Relationship Id="rId27" Type="http://schemas.openxmlformats.org/officeDocument/2006/relationships/customXml" Target="../ink/ink46.xml"/><Relationship Id="rId43" Type="http://schemas.openxmlformats.org/officeDocument/2006/relationships/customXml" Target="../ink/ink54.xml"/><Relationship Id="rId48" Type="http://schemas.openxmlformats.org/officeDocument/2006/relationships/image" Target="../media/image170.png"/><Relationship Id="rId64" Type="http://schemas.openxmlformats.org/officeDocument/2006/relationships/image" Target="../media/image178.png"/><Relationship Id="rId69" Type="http://schemas.openxmlformats.org/officeDocument/2006/relationships/customXml" Target="../ink/ink67.xml"/><Relationship Id="rId113" Type="http://schemas.openxmlformats.org/officeDocument/2006/relationships/customXml" Target="../ink/ink83.xml"/><Relationship Id="rId118" Type="http://schemas.openxmlformats.org/officeDocument/2006/relationships/image" Target="../media/image205.png"/><Relationship Id="rId134" Type="http://schemas.openxmlformats.org/officeDocument/2006/relationships/image" Target="../media/image213.png"/><Relationship Id="rId139" Type="http://schemas.openxmlformats.org/officeDocument/2006/relationships/customXml" Target="../ink/ink96.xml"/><Relationship Id="rId80" Type="http://schemas.openxmlformats.org/officeDocument/2006/relationships/image" Target="../media/image186.png"/><Relationship Id="rId85" Type="http://schemas.openxmlformats.org/officeDocument/2006/relationships/customXml" Target="../ink/ink72.xml"/><Relationship Id="rId150" Type="http://schemas.openxmlformats.org/officeDocument/2006/relationships/image" Target="../media/image38.png"/><Relationship Id="rId12" Type="http://schemas.openxmlformats.org/officeDocument/2006/relationships/image" Target="../media/image151.png"/><Relationship Id="rId17" Type="http://schemas.openxmlformats.org/officeDocument/2006/relationships/customXml" Target="../ink/ink41.xml"/><Relationship Id="rId33" Type="http://schemas.openxmlformats.org/officeDocument/2006/relationships/customXml" Target="../ink/ink49.xml"/><Relationship Id="rId38" Type="http://schemas.openxmlformats.org/officeDocument/2006/relationships/image" Target="../media/image165.png"/><Relationship Id="rId59" Type="http://schemas.openxmlformats.org/officeDocument/2006/relationships/customXml" Target="../ink/ink62.xml"/><Relationship Id="rId103" Type="http://schemas.openxmlformats.org/officeDocument/2006/relationships/customXml" Target="../ink/ink78.xml"/><Relationship Id="rId108" Type="http://schemas.openxmlformats.org/officeDocument/2006/relationships/image" Target="../media/image200.png"/><Relationship Id="rId124" Type="http://schemas.openxmlformats.org/officeDocument/2006/relationships/image" Target="../media/image208.png"/><Relationship Id="rId129" Type="http://schemas.openxmlformats.org/officeDocument/2006/relationships/customXml" Target="../ink/ink91.xml"/><Relationship Id="rId54" Type="http://schemas.openxmlformats.org/officeDocument/2006/relationships/image" Target="../media/image173.png"/><Relationship Id="rId70" Type="http://schemas.openxmlformats.org/officeDocument/2006/relationships/image" Target="../media/image27.png"/><Relationship Id="rId91" Type="http://schemas.openxmlformats.org/officeDocument/2006/relationships/customXml" Target="../ink/ink75.xml"/><Relationship Id="rId140" Type="http://schemas.openxmlformats.org/officeDocument/2006/relationships/image" Target="../media/image33.png"/><Relationship Id="rId145" Type="http://schemas.openxmlformats.org/officeDocument/2006/relationships/customXml" Target="../ink/ink9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8.png"/><Relationship Id="rId23" Type="http://schemas.openxmlformats.org/officeDocument/2006/relationships/customXml" Target="../ink/ink44.xml"/><Relationship Id="rId28" Type="http://schemas.openxmlformats.org/officeDocument/2006/relationships/image" Target="../media/image159.png"/><Relationship Id="rId49" Type="http://schemas.openxmlformats.org/officeDocument/2006/relationships/customXml" Target="../ink/ink57.xml"/><Relationship Id="rId114" Type="http://schemas.openxmlformats.org/officeDocument/2006/relationships/image" Target="../media/image203.png"/><Relationship Id="rId119" Type="http://schemas.openxmlformats.org/officeDocument/2006/relationships/customXml" Target="../ink/ink86.xml"/><Relationship Id="rId44" Type="http://schemas.openxmlformats.org/officeDocument/2006/relationships/image" Target="../media/image168.png"/><Relationship Id="rId60" Type="http://schemas.openxmlformats.org/officeDocument/2006/relationships/image" Target="../media/image176.png"/><Relationship Id="rId65" Type="http://schemas.openxmlformats.org/officeDocument/2006/relationships/customXml" Target="../ink/ink65.xml"/><Relationship Id="rId81" Type="http://schemas.openxmlformats.org/officeDocument/2006/relationships/customXml" Target="../ink/ink70.xml"/><Relationship Id="rId86" Type="http://schemas.openxmlformats.org/officeDocument/2006/relationships/image" Target="../media/image189.png"/><Relationship Id="rId130" Type="http://schemas.openxmlformats.org/officeDocument/2006/relationships/image" Target="../media/image211.png"/><Relationship Id="rId135" Type="http://schemas.openxmlformats.org/officeDocument/2006/relationships/customXml" Target="../ink/ink94.xml"/><Relationship Id="rId13" Type="http://schemas.openxmlformats.org/officeDocument/2006/relationships/customXml" Target="../ink/ink39.xml"/><Relationship Id="rId18" Type="http://schemas.openxmlformats.org/officeDocument/2006/relationships/image" Target="../media/image154.png"/><Relationship Id="rId39" Type="http://schemas.openxmlformats.org/officeDocument/2006/relationships/customXml" Target="../ink/ink52.xml"/><Relationship Id="rId109" Type="http://schemas.openxmlformats.org/officeDocument/2006/relationships/customXml" Target="../ink/ink81.xml"/><Relationship Id="rId34" Type="http://schemas.openxmlformats.org/officeDocument/2006/relationships/image" Target="../media/image163.png"/><Relationship Id="rId50" Type="http://schemas.openxmlformats.org/officeDocument/2006/relationships/image" Target="../media/image171.png"/><Relationship Id="rId55" Type="http://schemas.openxmlformats.org/officeDocument/2006/relationships/customXml" Target="../ink/ink60.xml"/><Relationship Id="rId104" Type="http://schemas.openxmlformats.org/officeDocument/2006/relationships/image" Target="../media/image198.png"/><Relationship Id="rId120" Type="http://schemas.openxmlformats.org/officeDocument/2006/relationships/image" Target="../media/image206.png"/><Relationship Id="rId125" Type="http://schemas.openxmlformats.org/officeDocument/2006/relationships/customXml" Target="../ink/ink89.xml"/><Relationship Id="rId141" Type="http://schemas.openxmlformats.org/officeDocument/2006/relationships/customXml" Target="../ink/ink97.xml"/><Relationship Id="rId146" Type="http://schemas.openxmlformats.org/officeDocument/2006/relationships/image" Target="../media/image36.png"/><Relationship Id="rId7" Type="http://schemas.openxmlformats.org/officeDocument/2006/relationships/customXml" Target="../ink/ink36.xml"/><Relationship Id="rId71" Type="http://schemas.openxmlformats.org/officeDocument/2006/relationships/customXml" Target="../ink/ink68.xml"/><Relationship Id="rId92" Type="http://schemas.openxmlformats.org/officeDocument/2006/relationships/image" Target="../media/image29.png"/><Relationship Id="rId2" Type="http://schemas.openxmlformats.org/officeDocument/2006/relationships/image" Target="../media/image3.jpeg"/><Relationship Id="rId29" Type="http://schemas.openxmlformats.org/officeDocument/2006/relationships/customXml" Target="../ink/ink47.xml"/><Relationship Id="rId24" Type="http://schemas.openxmlformats.org/officeDocument/2006/relationships/image" Target="../media/image26.png"/><Relationship Id="rId40" Type="http://schemas.openxmlformats.org/officeDocument/2006/relationships/image" Target="../media/image166.png"/><Relationship Id="rId45" Type="http://schemas.openxmlformats.org/officeDocument/2006/relationships/customXml" Target="../ink/ink55.xml"/><Relationship Id="rId66" Type="http://schemas.openxmlformats.org/officeDocument/2006/relationships/image" Target="../media/image179.png"/><Relationship Id="rId87" Type="http://schemas.openxmlformats.org/officeDocument/2006/relationships/customXml" Target="../ink/ink73.xml"/><Relationship Id="rId110" Type="http://schemas.openxmlformats.org/officeDocument/2006/relationships/image" Target="../media/image201.png"/><Relationship Id="rId115" Type="http://schemas.openxmlformats.org/officeDocument/2006/relationships/customXml" Target="../ink/ink84.xml"/><Relationship Id="rId131" Type="http://schemas.openxmlformats.org/officeDocument/2006/relationships/customXml" Target="../ink/ink92.xml"/><Relationship Id="rId136" Type="http://schemas.openxmlformats.org/officeDocument/2006/relationships/image" Target="../media/image31.png"/><Relationship Id="rId61" Type="http://schemas.openxmlformats.org/officeDocument/2006/relationships/customXml" Target="../ink/ink63.xml"/><Relationship Id="rId82" Type="http://schemas.openxmlformats.org/officeDocument/2006/relationships/image" Target="../media/image187.png"/><Relationship Id="rId19" Type="http://schemas.openxmlformats.org/officeDocument/2006/relationships/customXml" Target="../ink/ink42.xml"/><Relationship Id="rId14" Type="http://schemas.openxmlformats.org/officeDocument/2006/relationships/image" Target="../media/image152.png"/><Relationship Id="rId30" Type="http://schemas.openxmlformats.org/officeDocument/2006/relationships/image" Target="../media/image161.png"/><Relationship Id="rId35" Type="http://schemas.openxmlformats.org/officeDocument/2006/relationships/customXml" Target="../ink/ink50.xml"/><Relationship Id="rId56" Type="http://schemas.openxmlformats.org/officeDocument/2006/relationships/image" Target="../media/image174.png"/><Relationship Id="rId105" Type="http://schemas.openxmlformats.org/officeDocument/2006/relationships/customXml" Target="../ink/ink79.xml"/><Relationship Id="rId126" Type="http://schemas.openxmlformats.org/officeDocument/2006/relationships/image" Target="../media/image209.png"/><Relationship Id="rId147" Type="http://schemas.openxmlformats.org/officeDocument/2006/relationships/customXml" Target="../ink/ink100.xml"/><Relationship Id="rId8" Type="http://schemas.openxmlformats.org/officeDocument/2006/relationships/image" Target="../media/image149.png"/><Relationship Id="rId51" Type="http://schemas.openxmlformats.org/officeDocument/2006/relationships/customXml" Target="../ink/ink58.xml"/><Relationship Id="rId72" Type="http://schemas.openxmlformats.org/officeDocument/2006/relationships/image" Target="../media/image28.png"/><Relationship Id="rId93" Type="http://schemas.openxmlformats.org/officeDocument/2006/relationships/customXml" Target="../ink/ink76.xml"/><Relationship Id="rId121" Type="http://schemas.openxmlformats.org/officeDocument/2006/relationships/customXml" Target="../ink/ink87.xml"/><Relationship Id="rId142" Type="http://schemas.openxmlformats.org/officeDocument/2006/relationships/image" Target="../media/image34.png"/><Relationship Id="rId3" Type="http://schemas.openxmlformats.org/officeDocument/2006/relationships/customXml" Target="../ink/ink34.xml"/><Relationship Id="rId25" Type="http://schemas.openxmlformats.org/officeDocument/2006/relationships/customXml" Target="../ink/ink45.xml"/><Relationship Id="rId46" Type="http://schemas.openxmlformats.org/officeDocument/2006/relationships/image" Target="../media/image169.png"/><Relationship Id="rId67" Type="http://schemas.openxmlformats.org/officeDocument/2006/relationships/customXml" Target="../ink/ink66.xml"/><Relationship Id="rId116" Type="http://schemas.openxmlformats.org/officeDocument/2006/relationships/image" Target="../media/image204.png"/><Relationship Id="rId137" Type="http://schemas.openxmlformats.org/officeDocument/2006/relationships/customXml" Target="../ink/ink95.xml"/><Relationship Id="rId20" Type="http://schemas.openxmlformats.org/officeDocument/2006/relationships/image" Target="../media/image155.png"/><Relationship Id="rId41" Type="http://schemas.openxmlformats.org/officeDocument/2006/relationships/customXml" Target="../ink/ink53.xml"/><Relationship Id="rId62" Type="http://schemas.openxmlformats.org/officeDocument/2006/relationships/image" Target="../media/image177.png"/><Relationship Id="rId83" Type="http://schemas.openxmlformats.org/officeDocument/2006/relationships/customXml" Target="../ink/ink71.xml"/><Relationship Id="rId88" Type="http://schemas.openxmlformats.org/officeDocument/2006/relationships/image" Target="../media/image190.png"/><Relationship Id="rId111" Type="http://schemas.openxmlformats.org/officeDocument/2006/relationships/customXml" Target="../ink/ink82.xml"/><Relationship Id="rId132" Type="http://schemas.openxmlformats.org/officeDocument/2006/relationships/image" Target="../media/image212.png"/><Relationship Id="rId15" Type="http://schemas.openxmlformats.org/officeDocument/2006/relationships/customXml" Target="../ink/ink40.xml"/><Relationship Id="rId36" Type="http://schemas.openxmlformats.org/officeDocument/2006/relationships/image" Target="../media/image164.png"/><Relationship Id="rId57" Type="http://schemas.openxmlformats.org/officeDocument/2006/relationships/customXml" Target="../ink/ink61.xml"/><Relationship Id="rId106" Type="http://schemas.openxmlformats.org/officeDocument/2006/relationships/image" Target="../media/image199.png"/><Relationship Id="rId127" Type="http://schemas.openxmlformats.org/officeDocument/2006/relationships/customXml" Target="../ink/ink90.xml"/><Relationship Id="rId10" Type="http://schemas.openxmlformats.org/officeDocument/2006/relationships/image" Target="../media/image150.png"/><Relationship Id="rId31" Type="http://schemas.openxmlformats.org/officeDocument/2006/relationships/customXml" Target="../ink/ink48.xml"/><Relationship Id="rId52" Type="http://schemas.openxmlformats.org/officeDocument/2006/relationships/image" Target="../media/image172.png"/><Relationship Id="rId73" Type="http://schemas.openxmlformats.org/officeDocument/2006/relationships/customXml" Target="../ink/ink69.xml"/><Relationship Id="rId94" Type="http://schemas.openxmlformats.org/officeDocument/2006/relationships/image" Target="../media/image30.png"/><Relationship Id="rId122" Type="http://schemas.openxmlformats.org/officeDocument/2006/relationships/image" Target="../media/image207.png"/><Relationship Id="rId143" Type="http://schemas.openxmlformats.org/officeDocument/2006/relationships/customXml" Target="../ink/ink98.xml"/><Relationship Id="rId148" Type="http://schemas.openxmlformats.org/officeDocument/2006/relationships/image" Target="../media/image37.png"/><Relationship Id="rId4" Type="http://schemas.openxmlformats.org/officeDocument/2006/relationships/image" Target="../media/image25.png"/><Relationship Id="rId9" Type="http://schemas.openxmlformats.org/officeDocument/2006/relationships/customXml" Target="../ink/ink37.xml"/><Relationship Id="rId26" Type="http://schemas.openxmlformats.org/officeDocument/2006/relationships/image" Target="../media/image158.png"/><Relationship Id="rId47" Type="http://schemas.openxmlformats.org/officeDocument/2006/relationships/customXml" Target="../ink/ink56.xml"/><Relationship Id="rId68" Type="http://schemas.openxmlformats.org/officeDocument/2006/relationships/image" Target="../media/image180.png"/><Relationship Id="rId89" Type="http://schemas.openxmlformats.org/officeDocument/2006/relationships/customXml" Target="../ink/ink74.xml"/><Relationship Id="rId112" Type="http://schemas.openxmlformats.org/officeDocument/2006/relationships/image" Target="../media/image202.png"/><Relationship Id="rId133" Type="http://schemas.openxmlformats.org/officeDocument/2006/relationships/customXml" Target="../ink/ink93.xml"/></Relationships>
</file>

<file path=ppt/slides/_rels/slide5.xml.rels><?xml version="1.0" encoding="UTF-8" standalone="yes"?>
<Relationships xmlns="http://schemas.openxmlformats.org/package/2006/relationships"><Relationship Id="rId80" Type="http://schemas.openxmlformats.org/officeDocument/2006/relationships/customXml" Target="../ink/ink111.xml"/><Relationship Id="rId85" Type="http://schemas.openxmlformats.org/officeDocument/2006/relationships/image" Target="../media/image22.png"/><Relationship Id="rId3" Type="http://schemas.openxmlformats.org/officeDocument/2006/relationships/customXml" Target="../ink/ink102.xml"/><Relationship Id="rId63" Type="http://schemas.openxmlformats.org/officeDocument/2006/relationships/customXml" Target="../ink/ink105.xml"/><Relationship Id="rId76" Type="http://schemas.openxmlformats.org/officeDocument/2006/relationships/customXml" Target="../ink/ink109.xml"/><Relationship Id="rId84" Type="http://schemas.openxmlformats.org/officeDocument/2006/relationships/customXml" Target="../ink/ink113.xml"/><Relationship Id="rId67" Type="http://schemas.openxmlformats.org/officeDocument/2006/relationships/customXml" Target="../ink/ink107.xml"/><Relationship Id="rId2" Type="http://schemas.openxmlformats.org/officeDocument/2006/relationships/image" Target="../media/image14.png"/><Relationship Id="rId62" Type="http://schemas.openxmlformats.org/officeDocument/2006/relationships/image" Target="../media/image16.png"/><Relationship Id="rId75" Type="http://schemas.openxmlformats.org/officeDocument/2006/relationships/image" Target="../media/image226.png"/><Relationship Id="rId83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6" Type="http://schemas.openxmlformats.org/officeDocument/2006/relationships/image" Target="../media/image39.png"/><Relationship Id="rId74" Type="http://schemas.openxmlformats.org/officeDocument/2006/relationships/customXml" Target="../ink/ink108.xml"/><Relationship Id="rId79" Type="http://schemas.openxmlformats.org/officeDocument/2006/relationships/image" Target="../media/image19.png"/><Relationship Id="rId87" Type="http://schemas.openxmlformats.org/officeDocument/2006/relationships/image" Target="../media/image23.png"/><Relationship Id="rId5" Type="http://schemas.openxmlformats.org/officeDocument/2006/relationships/customXml" Target="../ink/ink103.xml"/><Relationship Id="rId61" Type="http://schemas.openxmlformats.org/officeDocument/2006/relationships/customXml" Target="../ink/ink104.xml"/><Relationship Id="rId82" Type="http://schemas.openxmlformats.org/officeDocument/2006/relationships/customXml" Target="../ink/ink112.xml"/><Relationship Id="rId60" Type="http://schemas.openxmlformats.org/officeDocument/2006/relationships/image" Target="../media/image216.png"/><Relationship Id="rId65" Type="http://schemas.openxmlformats.org/officeDocument/2006/relationships/customXml" Target="../ink/ink106.xml"/><Relationship Id="rId73" Type="http://schemas.openxmlformats.org/officeDocument/2006/relationships/image" Target="../media/image225.png"/><Relationship Id="rId78" Type="http://schemas.openxmlformats.org/officeDocument/2006/relationships/customXml" Target="../ink/ink110.xml"/><Relationship Id="rId81" Type="http://schemas.openxmlformats.org/officeDocument/2006/relationships/image" Target="../media/image20.png"/><Relationship Id="rId86" Type="http://schemas.openxmlformats.org/officeDocument/2006/relationships/customXml" Target="../ink/ink114.xml"/><Relationship Id="rId4" Type="http://schemas.openxmlformats.org/officeDocument/2006/relationships/image" Target="../media/image15.png"/><Relationship Id="rId64" Type="http://schemas.openxmlformats.org/officeDocument/2006/relationships/image" Target="../media/image17.png"/><Relationship Id="rId77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1.png"/><Relationship Id="rId13" Type="http://schemas.openxmlformats.org/officeDocument/2006/relationships/customXml" Target="../ink/ink120.xml"/><Relationship Id="rId3" Type="http://schemas.openxmlformats.org/officeDocument/2006/relationships/customXml" Target="../ink/ink115.xml"/><Relationship Id="rId7" Type="http://schemas.openxmlformats.org/officeDocument/2006/relationships/customXml" Target="../ink/ink117.xml"/><Relationship Id="rId12" Type="http://schemas.openxmlformats.org/officeDocument/2006/relationships/image" Target="../media/image233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0.png"/><Relationship Id="rId11" Type="http://schemas.openxmlformats.org/officeDocument/2006/relationships/customXml" Target="../ink/ink119.xml"/><Relationship Id="rId5" Type="http://schemas.openxmlformats.org/officeDocument/2006/relationships/customXml" Target="../ink/ink116.xml"/><Relationship Id="rId10" Type="http://schemas.openxmlformats.org/officeDocument/2006/relationships/image" Target="../media/image232.png"/><Relationship Id="rId4" Type="http://schemas.openxmlformats.org/officeDocument/2006/relationships/image" Target="../media/image229.png"/><Relationship Id="rId9" Type="http://schemas.openxmlformats.org/officeDocument/2006/relationships/customXml" Target="../ink/ink118.xml"/><Relationship Id="rId14" Type="http://schemas.openxmlformats.org/officeDocument/2006/relationships/image" Target="../media/image2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02BE9D-E702-0993-7F6E-B1B186B03B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44600" y="1122363"/>
            <a:ext cx="9702800" cy="2387600"/>
          </a:xfrm>
        </p:spPr>
        <p:txBody>
          <a:bodyPr>
            <a:noAutofit/>
          </a:bodyPr>
          <a:lstStyle/>
          <a:p>
            <a:r>
              <a:rPr lang="fr-FR" sz="4800" b="1" dirty="0"/>
              <a:t>Plans des pistes </a:t>
            </a:r>
            <a:br>
              <a:rPr lang="fr-FR" sz="4800" b="1" dirty="0"/>
            </a:br>
            <a:r>
              <a:rPr lang="fr-FR" sz="4800" b="1" dirty="0"/>
              <a:t>Challenge National U15 Eté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8E7B704-80E3-8B19-1C50-0B43998F315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r-FR" sz="2800" i="1" dirty="0"/>
              <a:t>10 et 11 Octobre 2026</a:t>
            </a:r>
          </a:p>
          <a:p>
            <a:r>
              <a:rPr lang="fr-FR" sz="2800" i="1" dirty="0"/>
              <a:t>Haut-Jura Ski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B1C83BE-4480-4AD1-7800-2B80483311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4738" y="429704"/>
            <a:ext cx="1389503" cy="1385318"/>
          </a:xfrm>
          <a:prstGeom prst="rect">
            <a:avLst/>
          </a:prstGeom>
        </p:spPr>
      </p:pic>
      <p:pic>
        <p:nvPicPr>
          <p:cNvPr id="13" name="Image 12" descr="Une image contenant logo, Graphique, symbole, Police&#10;&#10;Le contenu généré par l’IA peut être incorrect.">
            <a:extLst>
              <a:ext uri="{FF2B5EF4-FFF2-40B4-BE49-F238E27FC236}">
                <a16:creationId xmlns:a16="http://schemas.microsoft.com/office/drawing/2014/main" id="{96D64A88-4340-4C46-824E-34D0B642B8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0" t="9400" r="11065" b="8913"/>
          <a:stretch>
            <a:fillRect/>
          </a:stretch>
        </p:blipFill>
        <p:spPr>
          <a:xfrm>
            <a:off x="6267760" y="416231"/>
            <a:ext cx="1389600" cy="1422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8295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9926A1-F872-EA41-F835-05056965C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564906"/>
          </a:xfrm>
        </p:spPr>
        <p:txBody>
          <a:bodyPr>
            <a:noAutofit/>
          </a:bodyPr>
          <a:lstStyle/>
          <a:p>
            <a:pPr algn="ctr"/>
            <a:r>
              <a:rPr lang="fr-FR" sz="3200" b="1" dirty="0"/>
              <a:t>Piste sprint classique</a:t>
            </a:r>
          </a:p>
        </p:txBody>
      </p:sp>
      <p:pic>
        <p:nvPicPr>
          <p:cNvPr id="5" name="Espace réservé du contenu 4" descr="Une image contenant carte, Photographie aérienne, Vue plongeante, aérien&#10;&#10;Le contenu généré par l’IA peut être incorrect.">
            <a:extLst>
              <a:ext uri="{FF2B5EF4-FFF2-40B4-BE49-F238E27FC236}">
                <a16:creationId xmlns:a16="http://schemas.microsoft.com/office/drawing/2014/main" id="{CE8D9643-91B5-14A9-29FF-25F9A2EC52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2154" y="546074"/>
            <a:ext cx="8987692" cy="6194788"/>
          </a:xfr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454C5714-7002-DC71-7F22-11CC3EB5EE60}"/>
              </a:ext>
            </a:extLst>
          </p:cNvPr>
          <p:cNvSpPr txBox="1"/>
          <p:nvPr/>
        </p:nvSpPr>
        <p:spPr>
          <a:xfrm>
            <a:off x="1602154" y="6402308"/>
            <a:ext cx="3231103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600" dirty="0"/>
              <a:t>U15D &amp; U15H : Piste verte = 0,9km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8B0AB59-7CEE-C74A-FED0-629F7E9F4950}"/>
              </a:ext>
            </a:extLst>
          </p:cNvPr>
          <p:cNvSpPr txBox="1"/>
          <p:nvPr/>
        </p:nvSpPr>
        <p:spPr>
          <a:xfrm>
            <a:off x="6470380" y="3962207"/>
            <a:ext cx="838200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/>
              <a:t>Départ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CF37139-7581-B44A-0841-3DCF3BDA2204}"/>
              </a:ext>
            </a:extLst>
          </p:cNvPr>
          <p:cNvSpPr txBox="1"/>
          <p:nvPr/>
        </p:nvSpPr>
        <p:spPr>
          <a:xfrm>
            <a:off x="6285964" y="3650045"/>
            <a:ext cx="838200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/>
              <a:t>Arrivée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8" name="Encre 47">
                <a:extLst>
                  <a:ext uri="{FF2B5EF4-FFF2-40B4-BE49-F238E27FC236}">
                    <a16:creationId xmlns:a16="http://schemas.microsoft.com/office/drawing/2014/main" id="{41B3A30C-B09E-2E75-1452-42DE1D3CA023}"/>
                  </a:ext>
                </a:extLst>
              </p14:cNvPr>
              <p14:cNvContentPartPr/>
              <p14:nvPr/>
            </p14:nvContentPartPr>
            <p14:xfrm>
              <a:off x="7651058" y="5134671"/>
              <a:ext cx="360" cy="360"/>
            </p14:xfrm>
          </p:contentPart>
        </mc:Choice>
        <mc:Fallback xmlns="">
          <p:pic>
            <p:nvPicPr>
              <p:cNvPr id="48" name="Encre 47">
                <a:extLst>
                  <a:ext uri="{FF2B5EF4-FFF2-40B4-BE49-F238E27FC236}">
                    <a16:creationId xmlns:a16="http://schemas.microsoft.com/office/drawing/2014/main" id="{41B3A30C-B09E-2E75-1452-42DE1D3CA023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7644938" y="5128551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41" name="Encre 40">
                <a:extLst>
                  <a:ext uri="{FF2B5EF4-FFF2-40B4-BE49-F238E27FC236}">
                    <a16:creationId xmlns:a16="http://schemas.microsoft.com/office/drawing/2014/main" id="{E2550A67-5359-CA1A-DD62-FFD47AD308E6}"/>
                  </a:ext>
                </a:extLst>
              </p14:cNvPr>
              <p14:cNvContentPartPr/>
              <p14:nvPr/>
            </p14:nvContentPartPr>
            <p14:xfrm rot="409914">
              <a:off x="6183084" y="3127319"/>
              <a:ext cx="104229" cy="242070"/>
            </p14:xfrm>
          </p:contentPart>
        </mc:Choice>
        <mc:Fallback xmlns="">
          <p:pic>
            <p:nvPicPr>
              <p:cNvPr id="41" name="Encre 40">
                <a:extLst>
                  <a:ext uri="{FF2B5EF4-FFF2-40B4-BE49-F238E27FC236}">
                    <a16:creationId xmlns:a16="http://schemas.microsoft.com/office/drawing/2014/main" id="{E2550A67-5359-CA1A-DD62-FFD47AD308E6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 rot="409914">
                <a:off x="6165113" y="3109335"/>
                <a:ext cx="139811" cy="27767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45" name="Encre 44">
                <a:extLst>
                  <a:ext uri="{FF2B5EF4-FFF2-40B4-BE49-F238E27FC236}">
                    <a16:creationId xmlns:a16="http://schemas.microsoft.com/office/drawing/2014/main" id="{4E317DDC-88A8-6A1A-77E8-ED59EE1D6733}"/>
                  </a:ext>
                </a:extLst>
              </p14:cNvPr>
              <p14:cNvContentPartPr/>
              <p14:nvPr/>
            </p14:nvContentPartPr>
            <p14:xfrm>
              <a:off x="6320160" y="3011442"/>
              <a:ext cx="546840" cy="113040"/>
            </p14:xfrm>
          </p:contentPart>
        </mc:Choice>
        <mc:Fallback xmlns="">
          <p:pic>
            <p:nvPicPr>
              <p:cNvPr id="45" name="Encre 44">
                <a:extLst>
                  <a:ext uri="{FF2B5EF4-FFF2-40B4-BE49-F238E27FC236}">
                    <a16:creationId xmlns:a16="http://schemas.microsoft.com/office/drawing/2014/main" id="{4E317DDC-88A8-6A1A-77E8-ED59EE1D6733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6302160" y="2993802"/>
                <a:ext cx="582480" cy="14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2">
            <p14:nvContentPartPr>
              <p14:cNvPr id="54" name="Encre 53">
                <a:extLst>
                  <a:ext uri="{FF2B5EF4-FFF2-40B4-BE49-F238E27FC236}">
                    <a16:creationId xmlns:a16="http://schemas.microsoft.com/office/drawing/2014/main" id="{BA9EB081-7B20-E7AA-84DD-4AAB9FC061D8}"/>
                  </a:ext>
                </a:extLst>
              </p14:cNvPr>
              <p14:cNvContentPartPr/>
              <p14:nvPr/>
            </p14:nvContentPartPr>
            <p14:xfrm>
              <a:off x="6870960" y="3056802"/>
              <a:ext cx="332280" cy="533880"/>
            </p14:xfrm>
          </p:contentPart>
        </mc:Choice>
        <mc:Fallback xmlns="">
          <p:pic>
            <p:nvPicPr>
              <p:cNvPr id="54" name="Encre 53">
                <a:extLst>
                  <a:ext uri="{FF2B5EF4-FFF2-40B4-BE49-F238E27FC236}">
                    <a16:creationId xmlns:a16="http://schemas.microsoft.com/office/drawing/2014/main" id="{BA9EB081-7B20-E7AA-84DD-4AAB9FC061D8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6853320" y="3038802"/>
                <a:ext cx="367920" cy="56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4">
            <p14:nvContentPartPr>
              <p14:cNvPr id="56" name="Encre 55">
                <a:extLst>
                  <a:ext uri="{FF2B5EF4-FFF2-40B4-BE49-F238E27FC236}">
                    <a16:creationId xmlns:a16="http://schemas.microsoft.com/office/drawing/2014/main" id="{83FDAEE3-6449-8F33-A0F3-775FA9AB1E8C}"/>
                  </a:ext>
                </a:extLst>
              </p14:cNvPr>
              <p14:cNvContentPartPr/>
              <p14:nvPr/>
            </p14:nvContentPartPr>
            <p14:xfrm>
              <a:off x="7202880" y="3585642"/>
              <a:ext cx="408600" cy="233640"/>
            </p14:xfrm>
          </p:contentPart>
        </mc:Choice>
        <mc:Fallback xmlns="">
          <p:pic>
            <p:nvPicPr>
              <p:cNvPr id="56" name="Encre 55">
                <a:extLst>
                  <a:ext uri="{FF2B5EF4-FFF2-40B4-BE49-F238E27FC236}">
                    <a16:creationId xmlns:a16="http://schemas.microsoft.com/office/drawing/2014/main" id="{83FDAEE3-6449-8F33-A0F3-775FA9AB1E8C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7184880" y="3567642"/>
                <a:ext cx="444240" cy="269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6">
            <p14:nvContentPartPr>
              <p14:cNvPr id="58" name="Encre 57">
                <a:extLst>
                  <a:ext uri="{FF2B5EF4-FFF2-40B4-BE49-F238E27FC236}">
                    <a16:creationId xmlns:a16="http://schemas.microsoft.com/office/drawing/2014/main" id="{05C25022-BE5B-6A1E-8EB7-9252CF77BC28}"/>
                  </a:ext>
                </a:extLst>
              </p14:cNvPr>
              <p14:cNvContentPartPr/>
              <p14:nvPr/>
            </p14:nvContentPartPr>
            <p14:xfrm>
              <a:off x="7624080" y="3831882"/>
              <a:ext cx="202320" cy="403920"/>
            </p14:xfrm>
          </p:contentPart>
        </mc:Choice>
        <mc:Fallback xmlns="">
          <p:pic>
            <p:nvPicPr>
              <p:cNvPr id="58" name="Encre 57">
                <a:extLst>
                  <a:ext uri="{FF2B5EF4-FFF2-40B4-BE49-F238E27FC236}">
                    <a16:creationId xmlns:a16="http://schemas.microsoft.com/office/drawing/2014/main" id="{05C25022-BE5B-6A1E-8EB7-9252CF77BC28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7606440" y="3814242"/>
                <a:ext cx="237960" cy="439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8">
            <p14:nvContentPartPr>
              <p14:cNvPr id="61" name="Encre 60">
                <a:extLst>
                  <a:ext uri="{FF2B5EF4-FFF2-40B4-BE49-F238E27FC236}">
                    <a16:creationId xmlns:a16="http://schemas.microsoft.com/office/drawing/2014/main" id="{60E3EB69-D334-DB57-2B46-3900EBAF9AD1}"/>
                  </a:ext>
                </a:extLst>
              </p14:cNvPr>
              <p14:cNvContentPartPr/>
              <p14:nvPr/>
            </p14:nvContentPartPr>
            <p14:xfrm>
              <a:off x="7606440" y="4245882"/>
              <a:ext cx="229680" cy="653760"/>
            </p14:xfrm>
          </p:contentPart>
        </mc:Choice>
        <mc:Fallback xmlns="">
          <p:pic>
            <p:nvPicPr>
              <p:cNvPr id="61" name="Encre 60">
                <a:extLst>
                  <a:ext uri="{FF2B5EF4-FFF2-40B4-BE49-F238E27FC236}">
                    <a16:creationId xmlns:a16="http://schemas.microsoft.com/office/drawing/2014/main" id="{60E3EB69-D334-DB57-2B46-3900EBAF9AD1}"/>
                  </a:ext>
                </a:extLst>
              </p:cNvPr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7588440" y="4227882"/>
                <a:ext cx="265320" cy="68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0">
            <p14:nvContentPartPr>
              <p14:cNvPr id="4" name="Encre 3">
                <a:extLst>
                  <a:ext uri="{FF2B5EF4-FFF2-40B4-BE49-F238E27FC236}">
                    <a16:creationId xmlns:a16="http://schemas.microsoft.com/office/drawing/2014/main" id="{E6F524FD-BC8E-85CA-89D0-C8A7578D23A8}"/>
                  </a:ext>
                </a:extLst>
              </p14:cNvPr>
              <p14:cNvContentPartPr/>
              <p14:nvPr/>
            </p14:nvContentPartPr>
            <p14:xfrm>
              <a:off x="6161031" y="3374537"/>
              <a:ext cx="360" cy="360"/>
            </p14:xfrm>
          </p:contentPart>
        </mc:Choice>
        <mc:Fallback xmlns="">
          <p:pic>
            <p:nvPicPr>
              <p:cNvPr id="4" name="Encre 3">
                <a:extLst>
                  <a:ext uri="{FF2B5EF4-FFF2-40B4-BE49-F238E27FC236}">
                    <a16:creationId xmlns:a16="http://schemas.microsoft.com/office/drawing/2014/main" id="{E6F524FD-BC8E-85CA-89D0-C8A7578D23A8}"/>
                  </a:ext>
                </a:extLst>
              </p:cNvPr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6143391" y="3356537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2">
            <p14:nvContentPartPr>
              <p14:cNvPr id="10" name="Encre 9">
                <a:extLst>
                  <a:ext uri="{FF2B5EF4-FFF2-40B4-BE49-F238E27FC236}">
                    <a16:creationId xmlns:a16="http://schemas.microsoft.com/office/drawing/2014/main" id="{2946F64E-01CC-9B4C-3047-589A8D6E0EEA}"/>
                  </a:ext>
                </a:extLst>
              </p14:cNvPr>
              <p14:cNvContentPartPr/>
              <p14:nvPr/>
            </p14:nvContentPartPr>
            <p14:xfrm>
              <a:off x="6166431" y="3363377"/>
              <a:ext cx="360" cy="360"/>
            </p14:xfrm>
          </p:contentPart>
        </mc:Choice>
        <mc:Fallback xmlns="">
          <p:pic>
            <p:nvPicPr>
              <p:cNvPr id="10" name="Encre 9">
                <a:extLst>
                  <a:ext uri="{FF2B5EF4-FFF2-40B4-BE49-F238E27FC236}">
                    <a16:creationId xmlns:a16="http://schemas.microsoft.com/office/drawing/2014/main" id="{2946F64E-01CC-9B4C-3047-589A8D6E0EEA}"/>
                  </a:ext>
                </a:extLst>
              </p:cNvPr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6148791" y="3345737"/>
                <a:ext cx="36000" cy="3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3" name="Groupe 12">
            <a:extLst>
              <a:ext uri="{FF2B5EF4-FFF2-40B4-BE49-F238E27FC236}">
                <a16:creationId xmlns:a16="http://schemas.microsoft.com/office/drawing/2014/main" id="{1A4F0328-5E8D-B4E0-2874-6D507AAE96D3}"/>
              </a:ext>
            </a:extLst>
          </p:cNvPr>
          <p:cNvGrpSpPr/>
          <p:nvPr/>
        </p:nvGrpSpPr>
        <p:grpSpPr>
          <a:xfrm>
            <a:off x="5959791" y="3684497"/>
            <a:ext cx="360" cy="360"/>
            <a:chOff x="5959791" y="3684497"/>
            <a:chExt cx="360" cy="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11" name="Encre 10">
                  <a:extLst>
                    <a:ext uri="{FF2B5EF4-FFF2-40B4-BE49-F238E27FC236}">
                      <a16:creationId xmlns:a16="http://schemas.microsoft.com/office/drawing/2014/main" id="{C48EFCC6-7E7C-577F-97A9-67ED18C64193}"/>
                    </a:ext>
                  </a:extLst>
                </p14:cNvPr>
                <p14:cNvContentPartPr/>
                <p14:nvPr/>
              </p14:nvContentPartPr>
              <p14:xfrm>
                <a:off x="5959791" y="3684497"/>
                <a:ext cx="360" cy="360"/>
              </p14:xfrm>
            </p:contentPart>
          </mc:Choice>
          <mc:Fallback xmlns="">
            <p:pic>
              <p:nvPicPr>
                <p:cNvPr id="11" name="Encre 10">
                  <a:extLst>
                    <a:ext uri="{FF2B5EF4-FFF2-40B4-BE49-F238E27FC236}">
                      <a16:creationId xmlns:a16="http://schemas.microsoft.com/office/drawing/2014/main" id="{C48EFCC6-7E7C-577F-97A9-67ED18C64193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5941791" y="3666857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12" name="Encre 11">
                  <a:extLst>
                    <a:ext uri="{FF2B5EF4-FFF2-40B4-BE49-F238E27FC236}">
                      <a16:creationId xmlns:a16="http://schemas.microsoft.com/office/drawing/2014/main" id="{DB84F674-3F43-3D2D-323A-9AF6F572E75F}"/>
                    </a:ext>
                  </a:extLst>
                </p14:cNvPr>
                <p14:cNvContentPartPr/>
                <p14:nvPr/>
              </p14:nvContentPartPr>
              <p14:xfrm>
                <a:off x="5959791" y="3684497"/>
                <a:ext cx="360" cy="360"/>
              </p14:xfrm>
            </p:contentPart>
          </mc:Choice>
          <mc:Fallback xmlns="">
            <p:pic>
              <p:nvPicPr>
                <p:cNvPr id="12" name="Encre 11">
                  <a:extLst>
                    <a:ext uri="{FF2B5EF4-FFF2-40B4-BE49-F238E27FC236}">
                      <a16:creationId xmlns:a16="http://schemas.microsoft.com/office/drawing/2014/main" id="{DB84F674-3F43-3D2D-323A-9AF6F572E75F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5941791" y="3666857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75">
            <p14:nvContentPartPr>
              <p14:cNvPr id="20" name="Encre 19">
                <a:extLst>
                  <a:ext uri="{FF2B5EF4-FFF2-40B4-BE49-F238E27FC236}">
                    <a16:creationId xmlns:a16="http://schemas.microsoft.com/office/drawing/2014/main" id="{B52E0F35-AC97-930B-53F6-CB63F08A48D4}"/>
                  </a:ext>
                </a:extLst>
              </p14:cNvPr>
              <p14:cNvContentPartPr/>
              <p14:nvPr/>
            </p14:nvContentPartPr>
            <p14:xfrm>
              <a:off x="5807511" y="3733457"/>
              <a:ext cx="360" cy="360"/>
            </p14:xfrm>
          </p:contentPart>
        </mc:Choice>
        <mc:Fallback xmlns="">
          <p:pic>
            <p:nvPicPr>
              <p:cNvPr id="20" name="Encre 19">
                <a:extLst>
                  <a:ext uri="{FF2B5EF4-FFF2-40B4-BE49-F238E27FC236}">
                    <a16:creationId xmlns:a16="http://schemas.microsoft.com/office/drawing/2014/main" id="{B52E0F35-AC97-930B-53F6-CB63F08A48D4}"/>
                  </a:ext>
                </a:extLst>
              </p:cNvPr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5789511" y="3715817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6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A07E2060-D462-E209-2A93-05F40898D353}"/>
                  </a:ext>
                </a:extLst>
              </p14:cNvPr>
              <p14:cNvContentPartPr/>
              <p14:nvPr/>
            </p14:nvContentPartPr>
            <p14:xfrm>
              <a:off x="6154787" y="3394813"/>
              <a:ext cx="258017" cy="494127"/>
            </p14:xfrm>
          </p:contentPart>
        </mc:Choice>
        <mc:Fallback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A07E2060-D462-E209-2A93-05F40898D353}"/>
                  </a:ext>
                </a:extLst>
              </p:cNvPr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6137154" y="3377178"/>
                <a:ext cx="293643" cy="52975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8">
            <p14:nvContentPartPr>
              <p14:cNvPr id="14" name="Encre 13">
                <a:extLst>
                  <a:ext uri="{FF2B5EF4-FFF2-40B4-BE49-F238E27FC236}">
                    <a16:creationId xmlns:a16="http://schemas.microsoft.com/office/drawing/2014/main" id="{846DF982-F9E6-7FAA-E08B-64B8B76805AE}"/>
                  </a:ext>
                </a:extLst>
              </p14:cNvPr>
              <p14:cNvContentPartPr/>
              <p14:nvPr/>
            </p14:nvContentPartPr>
            <p14:xfrm>
              <a:off x="6470380" y="4031198"/>
              <a:ext cx="531847" cy="591935"/>
            </p14:xfrm>
          </p:contentPart>
        </mc:Choice>
        <mc:Fallback>
          <p:pic>
            <p:nvPicPr>
              <p:cNvPr id="14" name="Encre 13">
                <a:extLst>
                  <a:ext uri="{FF2B5EF4-FFF2-40B4-BE49-F238E27FC236}">
                    <a16:creationId xmlns:a16="http://schemas.microsoft.com/office/drawing/2014/main" id="{846DF982-F9E6-7FAA-E08B-64B8B76805AE}"/>
                  </a:ext>
                </a:extLst>
              </p:cNvPr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6452376" y="4013195"/>
                <a:ext cx="567496" cy="62758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0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3CD977FA-7443-EEC9-FA1E-77338DE1DD18}"/>
                  </a:ext>
                </a:extLst>
              </p14:cNvPr>
              <p14:cNvContentPartPr/>
              <p14:nvPr/>
            </p14:nvContentPartPr>
            <p14:xfrm>
              <a:off x="7018787" y="4647973"/>
              <a:ext cx="297360" cy="472320"/>
            </p14:xfrm>
          </p:contentPart>
        </mc:Choice>
        <mc:Fallback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3CD977FA-7443-EEC9-FA1E-77338DE1DD18}"/>
                  </a:ext>
                </a:extLst>
              </p:cNvPr>
              <p:cNvPicPr/>
              <p:nvPr/>
            </p:nvPicPr>
            <p:blipFill>
              <a:blip r:embed="rId81"/>
              <a:stretch>
                <a:fillRect/>
              </a:stretch>
            </p:blipFill>
            <p:spPr>
              <a:xfrm>
                <a:off x="7000787" y="4630333"/>
                <a:ext cx="333000" cy="507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2">
            <p14:nvContentPartPr>
              <p14:cNvPr id="28" name="Encre 27">
                <a:extLst>
                  <a:ext uri="{FF2B5EF4-FFF2-40B4-BE49-F238E27FC236}">
                    <a16:creationId xmlns:a16="http://schemas.microsoft.com/office/drawing/2014/main" id="{2CAAA337-81BE-6126-6840-6867097AFEFA}"/>
                  </a:ext>
                </a:extLst>
              </p14:cNvPr>
              <p14:cNvContentPartPr/>
              <p14:nvPr/>
            </p14:nvContentPartPr>
            <p14:xfrm>
              <a:off x="7155227" y="4714933"/>
              <a:ext cx="439560" cy="179640"/>
            </p14:xfrm>
          </p:contentPart>
        </mc:Choice>
        <mc:Fallback>
          <p:pic>
            <p:nvPicPr>
              <p:cNvPr id="28" name="Encre 27">
                <a:extLst>
                  <a:ext uri="{FF2B5EF4-FFF2-40B4-BE49-F238E27FC236}">
                    <a16:creationId xmlns:a16="http://schemas.microsoft.com/office/drawing/2014/main" id="{2CAAA337-81BE-6126-6840-6867097AFEFA}"/>
                  </a:ext>
                </a:extLst>
              </p:cNvPr>
              <p:cNvPicPr/>
              <p:nvPr/>
            </p:nvPicPr>
            <p:blipFill>
              <a:blip r:embed="rId83"/>
              <a:stretch>
                <a:fillRect/>
              </a:stretch>
            </p:blipFill>
            <p:spPr>
              <a:xfrm>
                <a:off x="7137587" y="4696933"/>
                <a:ext cx="475200" cy="215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4">
            <p14:nvContentPartPr>
              <p14:cNvPr id="30" name="Encre 29">
                <a:extLst>
                  <a:ext uri="{FF2B5EF4-FFF2-40B4-BE49-F238E27FC236}">
                    <a16:creationId xmlns:a16="http://schemas.microsoft.com/office/drawing/2014/main" id="{2B88B058-0A31-9A56-176C-77A62144400D}"/>
                  </a:ext>
                </a:extLst>
              </p14:cNvPr>
              <p14:cNvContentPartPr/>
              <p14:nvPr/>
            </p14:nvContentPartPr>
            <p14:xfrm>
              <a:off x="7130387" y="4732573"/>
              <a:ext cx="312120" cy="287280"/>
            </p14:xfrm>
          </p:contentPart>
        </mc:Choice>
        <mc:Fallback>
          <p:pic>
            <p:nvPicPr>
              <p:cNvPr id="30" name="Encre 29">
                <a:extLst>
                  <a:ext uri="{FF2B5EF4-FFF2-40B4-BE49-F238E27FC236}">
                    <a16:creationId xmlns:a16="http://schemas.microsoft.com/office/drawing/2014/main" id="{2B88B058-0A31-9A56-176C-77A62144400D}"/>
                  </a:ext>
                </a:extLst>
              </p:cNvPr>
              <p:cNvPicPr/>
              <p:nvPr/>
            </p:nvPicPr>
            <p:blipFill>
              <a:blip r:embed="rId85"/>
              <a:stretch>
                <a:fillRect/>
              </a:stretch>
            </p:blipFill>
            <p:spPr>
              <a:xfrm>
                <a:off x="7112747" y="4714933"/>
                <a:ext cx="347760" cy="32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6">
            <p14:nvContentPartPr>
              <p14:cNvPr id="32" name="Encre 31">
                <a:extLst>
                  <a:ext uri="{FF2B5EF4-FFF2-40B4-BE49-F238E27FC236}">
                    <a16:creationId xmlns:a16="http://schemas.microsoft.com/office/drawing/2014/main" id="{33536251-CA7A-CBE9-B53E-A1247E72FCBD}"/>
                  </a:ext>
                </a:extLst>
              </p14:cNvPr>
              <p14:cNvContentPartPr/>
              <p14:nvPr/>
            </p14:nvContentPartPr>
            <p14:xfrm>
              <a:off x="7321907" y="5037493"/>
              <a:ext cx="392400" cy="316080"/>
            </p14:xfrm>
          </p:contentPart>
        </mc:Choice>
        <mc:Fallback>
          <p:pic>
            <p:nvPicPr>
              <p:cNvPr id="32" name="Encre 31">
                <a:extLst>
                  <a:ext uri="{FF2B5EF4-FFF2-40B4-BE49-F238E27FC236}">
                    <a16:creationId xmlns:a16="http://schemas.microsoft.com/office/drawing/2014/main" id="{33536251-CA7A-CBE9-B53E-A1247E72FCBD}"/>
                  </a:ext>
                </a:extLst>
              </p:cNvPr>
              <p:cNvPicPr/>
              <p:nvPr/>
            </p:nvPicPr>
            <p:blipFill>
              <a:blip r:embed="rId87"/>
              <a:stretch>
                <a:fillRect/>
              </a:stretch>
            </p:blipFill>
            <p:spPr>
              <a:xfrm>
                <a:off x="7304267" y="5019493"/>
                <a:ext cx="428040" cy="35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8">
            <p14:nvContentPartPr>
              <p14:cNvPr id="19" name="Encre 18">
                <a:extLst>
                  <a:ext uri="{FF2B5EF4-FFF2-40B4-BE49-F238E27FC236}">
                    <a16:creationId xmlns:a16="http://schemas.microsoft.com/office/drawing/2014/main" id="{FF9233D3-3606-D34D-0708-8C5E634E0949}"/>
                  </a:ext>
                </a:extLst>
              </p14:cNvPr>
              <p14:cNvContentPartPr/>
              <p14:nvPr/>
            </p14:nvContentPartPr>
            <p14:xfrm rot="18690978" flipV="1">
              <a:off x="6426724" y="4005870"/>
              <a:ext cx="131230" cy="45719"/>
            </p14:xfrm>
          </p:contentPart>
        </mc:Choice>
        <mc:Fallback>
          <p:pic>
            <p:nvPicPr>
              <p:cNvPr id="19" name="Encre 18">
                <a:extLst>
                  <a:ext uri="{FF2B5EF4-FFF2-40B4-BE49-F238E27FC236}">
                    <a16:creationId xmlns:a16="http://schemas.microsoft.com/office/drawing/2014/main" id="{FF9233D3-3606-D34D-0708-8C5E634E0949}"/>
                  </a:ext>
                </a:extLst>
              </p:cNvPr>
              <p:cNvPicPr/>
              <p:nvPr/>
            </p:nvPicPr>
            <p:blipFill>
              <a:blip r:embed="rId89"/>
              <a:stretch>
                <a:fillRect/>
              </a:stretch>
            </p:blipFill>
            <p:spPr>
              <a:xfrm rot="18690978" flipV="1">
                <a:off x="6408796" y="3987728"/>
                <a:ext cx="166727" cy="8164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0">
            <p14:nvContentPartPr>
              <p14:cNvPr id="52" name="Encre 51">
                <a:extLst>
                  <a:ext uri="{FF2B5EF4-FFF2-40B4-BE49-F238E27FC236}">
                    <a16:creationId xmlns:a16="http://schemas.microsoft.com/office/drawing/2014/main" id="{3813D4C8-74E8-EA5B-E463-2E555BC35AC1}"/>
                  </a:ext>
                </a:extLst>
              </p14:cNvPr>
              <p14:cNvContentPartPr/>
              <p14:nvPr/>
            </p14:nvContentPartPr>
            <p14:xfrm>
              <a:off x="6362443" y="3881867"/>
              <a:ext cx="113040" cy="52560"/>
            </p14:xfrm>
          </p:contentPart>
        </mc:Choice>
        <mc:Fallback>
          <p:pic>
            <p:nvPicPr>
              <p:cNvPr id="52" name="Encre 51">
                <a:extLst>
                  <a:ext uri="{FF2B5EF4-FFF2-40B4-BE49-F238E27FC236}">
                    <a16:creationId xmlns:a16="http://schemas.microsoft.com/office/drawing/2014/main" id="{3813D4C8-74E8-EA5B-E463-2E555BC35AC1}"/>
                  </a:ext>
                </a:extLst>
              </p:cNvPr>
              <p:cNvPicPr/>
              <p:nvPr/>
            </p:nvPicPr>
            <p:blipFill>
              <a:blip r:embed="rId91"/>
              <a:stretch>
                <a:fillRect/>
              </a:stretch>
            </p:blipFill>
            <p:spPr>
              <a:xfrm>
                <a:off x="6344443" y="3863743"/>
                <a:ext cx="148680" cy="88446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891004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82BB52-3975-2293-FF98-DDEECB696C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4BC9CC9C-2B2B-9BB4-CCE2-71ADC7F6DA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2246" y="420464"/>
            <a:ext cx="7971974" cy="63000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E91CA9D7-0CF6-319C-1004-153E3FBFF5BA}"/>
                  </a:ext>
                </a:extLst>
              </p14:cNvPr>
              <p14:cNvContentPartPr/>
              <p14:nvPr/>
            </p14:nvContentPartPr>
            <p14:xfrm>
              <a:off x="5160490" y="1820904"/>
              <a:ext cx="770685" cy="1409246"/>
            </p14:xfrm>
          </p:contentPart>
        </mc:Choice>
        <mc:Fallback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E91CA9D7-0CF6-319C-1004-153E3FBFF5B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142492" y="1802906"/>
                <a:ext cx="806322" cy="1444882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1">
            <a:extLst>
              <a:ext uri="{FF2B5EF4-FFF2-40B4-BE49-F238E27FC236}">
                <a16:creationId xmlns:a16="http://schemas.microsoft.com/office/drawing/2014/main" id="{1289FC29-9654-98E8-D5CD-8862A886D0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447493"/>
          </a:xfrm>
        </p:spPr>
        <p:txBody>
          <a:bodyPr>
            <a:noAutofit/>
          </a:bodyPr>
          <a:lstStyle/>
          <a:p>
            <a:pPr algn="ctr"/>
            <a:r>
              <a:rPr lang="fr-FR" sz="3200" b="1" dirty="0"/>
              <a:t>Stade départ samedi sprint classique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28729F59-636B-361E-B4FA-76ECF55FAD53}"/>
              </a:ext>
            </a:extLst>
          </p:cNvPr>
          <p:cNvSpPr txBox="1"/>
          <p:nvPr/>
        </p:nvSpPr>
        <p:spPr>
          <a:xfrm rot="3755903">
            <a:off x="6111880" y="3898928"/>
            <a:ext cx="838200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/>
              <a:t>Départ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0EFFFE87-6C26-1AE5-3E5B-61D8B81CA194}"/>
              </a:ext>
            </a:extLst>
          </p:cNvPr>
          <p:cNvSpPr txBox="1"/>
          <p:nvPr/>
        </p:nvSpPr>
        <p:spPr>
          <a:xfrm rot="3755903">
            <a:off x="5452564" y="2763328"/>
            <a:ext cx="838200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/>
              <a:t>Arrivée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A26F0E47-FF63-E84B-444C-DAAF653B8F61}"/>
              </a:ext>
            </a:extLst>
          </p:cNvPr>
          <p:cNvSpPr/>
          <p:nvPr/>
        </p:nvSpPr>
        <p:spPr>
          <a:xfrm rot="3782245">
            <a:off x="5688915" y="3710825"/>
            <a:ext cx="355381" cy="27334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0320A9E1-7DB2-3B84-E1CA-C8CE4F06B6F4}"/>
              </a:ext>
            </a:extLst>
          </p:cNvPr>
          <p:cNvSpPr/>
          <p:nvPr/>
        </p:nvSpPr>
        <p:spPr>
          <a:xfrm rot="9169334">
            <a:off x="6038711" y="3145447"/>
            <a:ext cx="136534" cy="187527"/>
          </a:xfrm>
          <a:prstGeom prst="rect">
            <a:avLst/>
          </a:prstGeom>
          <a:solidFill>
            <a:srgbClr val="FF0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79594B00-225D-96F7-8882-747D438C2A58}"/>
              </a:ext>
            </a:extLst>
          </p:cNvPr>
          <p:cNvSpPr/>
          <p:nvPr/>
        </p:nvSpPr>
        <p:spPr>
          <a:xfrm rot="19871096">
            <a:off x="5582778" y="3371357"/>
            <a:ext cx="132283" cy="281199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6A9599D-83AE-5527-5C75-EE0273851C09}"/>
              </a:ext>
            </a:extLst>
          </p:cNvPr>
          <p:cNvSpPr txBox="1"/>
          <p:nvPr/>
        </p:nvSpPr>
        <p:spPr>
          <a:xfrm>
            <a:off x="2026898" y="5643246"/>
            <a:ext cx="3238873" cy="10772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600" dirty="0"/>
              <a:t>Tente violette = Dossard, ski roue</a:t>
            </a:r>
          </a:p>
          <a:p>
            <a:pPr algn="ctr"/>
            <a:r>
              <a:rPr lang="fr-FR" sz="1600" dirty="0"/>
              <a:t>Tente jaune = Ravito</a:t>
            </a:r>
          </a:p>
          <a:p>
            <a:pPr algn="ctr"/>
            <a:r>
              <a:rPr lang="fr-FR" sz="1600" dirty="0"/>
              <a:t>Cabane rose = Chrono, speaker</a:t>
            </a:r>
          </a:p>
          <a:p>
            <a:pPr algn="ctr"/>
            <a:r>
              <a:rPr lang="fr-FR" sz="1600" dirty="0"/>
              <a:t>Accès départ/arrivée = noir</a:t>
            </a: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747DACE5-4282-626F-6B15-3F2D4BA2247A}"/>
              </a:ext>
            </a:extLst>
          </p:cNvPr>
          <p:cNvSpPr txBox="1"/>
          <p:nvPr/>
        </p:nvSpPr>
        <p:spPr>
          <a:xfrm rot="3541188">
            <a:off x="5596367" y="2979512"/>
            <a:ext cx="1803762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/>
              <a:t>Départ phase finale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968EE41C-2F14-A7F0-485E-2CB9E4BEF160}"/>
                  </a:ext>
                </a:extLst>
              </p14:cNvPr>
              <p14:cNvContentPartPr/>
              <p14:nvPr/>
            </p14:nvContentPartPr>
            <p14:xfrm>
              <a:off x="5127730" y="426264"/>
              <a:ext cx="366480" cy="137088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54B1154E-AFE9-1031-B225-465CC68065A0}"/>
                  </a:ext>
                </a:extLst>
              </p:cNvPr>
              <p:cNvPicPr/>
              <p:nvPr/>
            </p:nvPicPr>
            <p:blipFill>
              <a:blip r:embed="rId60"/>
              <a:stretch>
                <a:fillRect/>
              </a:stretch>
            </p:blipFill>
            <p:spPr>
              <a:xfrm>
                <a:off x="5110090" y="408264"/>
                <a:ext cx="402120" cy="140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1">
            <p14:nvContentPartPr>
              <p14:cNvPr id="9" name="Encre 8">
                <a:extLst>
                  <a:ext uri="{FF2B5EF4-FFF2-40B4-BE49-F238E27FC236}">
                    <a16:creationId xmlns:a16="http://schemas.microsoft.com/office/drawing/2014/main" id="{2C70E69C-74BB-5C38-2C89-6A0A3655BFD8}"/>
                  </a:ext>
                </a:extLst>
              </p14:cNvPr>
              <p14:cNvContentPartPr/>
              <p14:nvPr/>
            </p14:nvContentPartPr>
            <p14:xfrm>
              <a:off x="5853972" y="3223097"/>
              <a:ext cx="163440" cy="84240"/>
            </p14:xfrm>
          </p:contentPart>
        </mc:Choice>
        <mc:Fallback>
          <p:pic>
            <p:nvPicPr>
              <p:cNvPr id="9" name="Encre 8">
                <a:extLst>
                  <a:ext uri="{FF2B5EF4-FFF2-40B4-BE49-F238E27FC236}">
                    <a16:creationId xmlns:a16="http://schemas.microsoft.com/office/drawing/2014/main" id="{2C70E69C-74BB-5C38-2C89-6A0A3655BFD8}"/>
                  </a:ext>
                </a:extLst>
              </p:cNvPr>
              <p:cNvPicPr/>
              <p:nvPr/>
            </p:nvPicPr>
            <p:blipFill>
              <a:blip r:embed="rId62"/>
              <a:stretch>
                <a:fillRect/>
              </a:stretch>
            </p:blipFill>
            <p:spPr>
              <a:xfrm>
                <a:off x="5844992" y="3214097"/>
                <a:ext cx="181041" cy="10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3">
            <p14:nvContentPartPr>
              <p14:cNvPr id="15" name="Encre 14">
                <a:extLst>
                  <a:ext uri="{FF2B5EF4-FFF2-40B4-BE49-F238E27FC236}">
                    <a16:creationId xmlns:a16="http://schemas.microsoft.com/office/drawing/2014/main" id="{F4E9B052-0F1D-8E0E-643D-BCC287216F4D}"/>
                  </a:ext>
                </a:extLst>
              </p14:cNvPr>
              <p14:cNvContentPartPr/>
              <p14:nvPr/>
            </p14:nvContentPartPr>
            <p14:xfrm>
              <a:off x="5988452" y="3427717"/>
              <a:ext cx="218520" cy="84240"/>
            </p14:xfrm>
          </p:contentPart>
        </mc:Choice>
        <mc:Fallback>
          <p:pic>
            <p:nvPicPr>
              <p:cNvPr id="15" name="Encre 14">
                <a:extLst>
                  <a:ext uri="{FF2B5EF4-FFF2-40B4-BE49-F238E27FC236}">
                    <a16:creationId xmlns:a16="http://schemas.microsoft.com/office/drawing/2014/main" id="{F4E9B052-0F1D-8E0E-643D-BCC287216F4D}"/>
                  </a:ext>
                </a:extLst>
              </p:cNvPr>
              <p:cNvPicPr/>
              <p:nvPr/>
            </p:nvPicPr>
            <p:blipFill>
              <a:blip r:embed="rId64"/>
              <a:stretch>
                <a:fillRect/>
              </a:stretch>
            </p:blipFill>
            <p:spPr>
              <a:xfrm>
                <a:off x="5979437" y="3418717"/>
                <a:ext cx="236189" cy="10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5">
            <p14:nvContentPartPr>
              <p14:cNvPr id="35" name="Encre 34">
                <a:extLst>
                  <a:ext uri="{FF2B5EF4-FFF2-40B4-BE49-F238E27FC236}">
                    <a16:creationId xmlns:a16="http://schemas.microsoft.com/office/drawing/2014/main" id="{308D9CA0-2B29-778D-A826-846E722CDEA5}"/>
                  </a:ext>
                </a:extLst>
              </p14:cNvPr>
              <p14:cNvContentPartPr/>
              <p14:nvPr/>
            </p14:nvContentPartPr>
            <p14:xfrm>
              <a:off x="7508770" y="5245584"/>
              <a:ext cx="573840" cy="923040"/>
            </p14:xfrm>
          </p:contentPart>
        </mc:Choice>
        <mc:Fallback xmlns="">
          <p:pic>
            <p:nvPicPr>
              <p:cNvPr id="35" name="Encre 34">
                <a:extLst>
                  <a:ext uri="{FF2B5EF4-FFF2-40B4-BE49-F238E27FC236}">
                    <a16:creationId xmlns:a16="http://schemas.microsoft.com/office/drawing/2014/main" id="{E59A1592-2226-B644-FDC9-690E78F5BF2A}"/>
                  </a:ext>
                </a:extLst>
              </p:cNvPr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7491130" y="5227944"/>
                <a:ext cx="609480" cy="958680"/>
              </a:xfrm>
              <a:prstGeom prst="rect">
                <a:avLst/>
              </a:prstGeom>
            </p:spPr>
          </p:pic>
        </mc:Fallback>
      </mc:AlternateContent>
      <p:sp>
        <p:nvSpPr>
          <p:cNvPr id="46" name="ZoneTexte 45">
            <a:extLst>
              <a:ext uri="{FF2B5EF4-FFF2-40B4-BE49-F238E27FC236}">
                <a16:creationId xmlns:a16="http://schemas.microsoft.com/office/drawing/2014/main" id="{11C7A0AA-94CB-D198-136B-2E3A0D10387E}"/>
              </a:ext>
            </a:extLst>
          </p:cNvPr>
          <p:cNvSpPr txBox="1"/>
          <p:nvPr/>
        </p:nvSpPr>
        <p:spPr>
          <a:xfrm>
            <a:off x="10038432" y="6102958"/>
            <a:ext cx="2158018" cy="584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solidFill>
                  <a:srgbClr val="C00000"/>
                </a:solidFill>
              </a:rPr>
              <a:t>Signalétique : flèches, V-</a:t>
            </a:r>
            <a:r>
              <a:rPr lang="fr-FR" sz="1600" dirty="0" err="1">
                <a:solidFill>
                  <a:srgbClr val="C00000"/>
                </a:solidFill>
              </a:rPr>
              <a:t>boards</a:t>
            </a:r>
            <a:endParaRPr lang="fr-FR" sz="1600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74">
            <p14:nvContentPartPr>
              <p14:cNvPr id="10" name="Encre 9">
                <a:extLst>
                  <a:ext uri="{FF2B5EF4-FFF2-40B4-BE49-F238E27FC236}">
                    <a16:creationId xmlns:a16="http://schemas.microsoft.com/office/drawing/2014/main" id="{626B582D-8993-5BD6-AB2C-D78773A15F99}"/>
                  </a:ext>
                </a:extLst>
              </p14:cNvPr>
              <p14:cNvContentPartPr/>
              <p14:nvPr/>
            </p14:nvContentPartPr>
            <p14:xfrm>
              <a:off x="6102742" y="3505047"/>
              <a:ext cx="935640" cy="1656000"/>
            </p14:xfrm>
          </p:contentPart>
        </mc:Choice>
        <mc:Fallback>
          <p:pic>
            <p:nvPicPr>
              <p:cNvPr id="10" name="Encre 9">
                <a:extLst>
                  <a:ext uri="{FF2B5EF4-FFF2-40B4-BE49-F238E27FC236}">
                    <a16:creationId xmlns:a16="http://schemas.microsoft.com/office/drawing/2014/main" id="{626B582D-8993-5BD6-AB2C-D78773A15F99}"/>
                  </a:ext>
                </a:extLst>
              </p:cNvPr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6084742" y="3487047"/>
                <a:ext cx="971280" cy="1691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6">
            <p14:nvContentPartPr>
              <p14:cNvPr id="16" name="Encre 15">
                <a:extLst>
                  <a:ext uri="{FF2B5EF4-FFF2-40B4-BE49-F238E27FC236}">
                    <a16:creationId xmlns:a16="http://schemas.microsoft.com/office/drawing/2014/main" id="{03241049-DF9F-FA7E-6633-19A2281AE418}"/>
                  </a:ext>
                </a:extLst>
              </p14:cNvPr>
              <p14:cNvContentPartPr/>
              <p14:nvPr/>
            </p14:nvContentPartPr>
            <p14:xfrm>
              <a:off x="7030822" y="5160327"/>
              <a:ext cx="741960" cy="520200"/>
            </p14:xfrm>
          </p:contentPart>
        </mc:Choice>
        <mc:Fallback>
          <p:pic>
            <p:nvPicPr>
              <p:cNvPr id="16" name="Encre 15">
                <a:extLst>
                  <a:ext uri="{FF2B5EF4-FFF2-40B4-BE49-F238E27FC236}">
                    <a16:creationId xmlns:a16="http://schemas.microsoft.com/office/drawing/2014/main" id="{03241049-DF9F-FA7E-6633-19A2281AE418}"/>
                  </a:ext>
                </a:extLst>
              </p:cNvPr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7012822" y="5142687"/>
                <a:ext cx="777600" cy="555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8">
            <p14:nvContentPartPr>
              <p14:cNvPr id="20" name="Encre 19">
                <a:extLst>
                  <a:ext uri="{FF2B5EF4-FFF2-40B4-BE49-F238E27FC236}">
                    <a16:creationId xmlns:a16="http://schemas.microsoft.com/office/drawing/2014/main" id="{ACA304C1-D2E5-CB85-470B-B44AECFBCD59}"/>
                  </a:ext>
                </a:extLst>
              </p14:cNvPr>
              <p14:cNvContentPartPr/>
              <p14:nvPr/>
            </p14:nvContentPartPr>
            <p14:xfrm>
              <a:off x="5756062" y="2119407"/>
              <a:ext cx="851147" cy="1385640"/>
            </p14:xfrm>
          </p:contentPart>
        </mc:Choice>
        <mc:Fallback>
          <p:pic>
            <p:nvPicPr>
              <p:cNvPr id="20" name="Encre 19">
                <a:extLst>
                  <a:ext uri="{FF2B5EF4-FFF2-40B4-BE49-F238E27FC236}">
                    <a16:creationId xmlns:a16="http://schemas.microsoft.com/office/drawing/2014/main" id="{ACA304C1-D2E5-CB85-470B-B44AECFBCD59}"/>
                  </a:ext>
                </a:extLst>
              </p:cNvPr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5738420" y="2101407"/>
                <a:ext cx="886791" cy="1421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0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8879ACD9-93DA-1066-FCA5-0BAC485D53E8}"/>
                  </a:ext>
                </a:extLst>
              </p14:cNvPr>
              <p14:cNvContentPartPr/>
              <p14:nvPr/>
            </p14:nvContentPartPr>
            <p14:xfrm>
              <a:off x="6809422" y="3872247"/>
              <a:ext cx="589320" cy="1129680"/>
            </p14:xfrm>
          </p:contentPart>
        </mc:Choice>
        <mc:Fallback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8879ACD9-93DA-1066-FCA5-0BAC485D53E8}"/>
                  </a:ext>
                </a:extLst>
              </p:cNvPr>
              <p:cNvPicPr/>
              <p:nvPr/>
            </p:nvPicPr>
            <p:blipFill>
              <a:blip r:embed="rId81"/>
              <a:stretch>
                <a:fillRect/>
              </a:stretch>
            </p:blipFill>
            <p:spPr>
              <a:xfrm>
                <a:off x="6791422" y="3854247"/>
                <a:ext cx="624960" cy="1165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2">
            <p14:nvContentPartPr>
              <p14:cNvPr id="27" name="Encre 26">
                <a:extLst>
                  <a:ext uri="{FF2B5EF4-FFF2-40B4-BE49-F238E27FC236}">
                    <a16:creationId xmlns:a16="http://schemas.microsoft.com/office/drawing/2014/main" id="{E6718A3A-2C6E-A3B8-FE4D-7621004E90FD}"/>
                  </a:ext>
                </a:extLst>
              </p14:cNvPr>
              <p14:cNvContentPartPr/>
              <p14:nvPr/>
            </p14:nvContentPartPr>
            <p14:xfrm>
              <a:off x="4885067" y="448573"/>
              <a:ext cx="220680" cy="1769040"/>
            </p14:xfrm>
          </p:contentPart>
        </mc:Choice>
        <mc:Fallback>
          <p:pic>
            <p:nvPicPr>
              <p:cNvPr id="27" name="Encre 26">
                <a:extLst>
                  <a:ext uri="{FF2B5EF4-FFF2-40B4-BE49-F238E27FC236}">
                    <a16:creationId xmlns:a16="http://schemas.microsoft.com/office/drawing/2014/main" id="{E6718A3A-2C6E-A3B8-FE4D-7621004E90FD}"/>
                  </a:ext>
                </a:extLst>
              </p:cNvPr>
              <p:cNvPicPr/>
              <p:nvPr/>
            </p:nvPicPr>
            <p:blipFill>
              <a:blip r:embed="rId83"/>
              <a:stretch>
                <a:fillRect/>
              </a:stretch>
            </p:blipFill>
            <p:spPr>
              <a:xfrm>
                <a:off x="4875707" y="439213"/>
                <a:ext cx="239400" cy="1787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4">
            <p14:nvContentPartPr>
              <p14:cNvPr id="29" name="Encre 28">
                <a:extLst>
                  <a:ext uri="{FF2B5EF4-FFF2-40B4-BE49-F238E27FC236}">
                    <a16:creationId xmlns:a16="http://schemas.microsoft.com/office/drawing/2014/main" id="{A73496E7-885F-E0D1-2289-7AE1E8760BD8}"/>
                  </a:ext>
                </a:extLst>
              </p14:cNvPr>
              <p14:cNvContentPartPr/>
              <p14:nvPr/>
            </p14:nvContentPartPr>
            <p14:xfrm>
              <a:off x="5096747" y="2217973"/>
              <a:ext cx="504720" cy="1078920"/>
            </p14:xfrm>
          </p:contentPart>
        </mc:Choice>
        <mc:Fallback>
          <p:pic>
            <p:nvPicPr>
              <p:cNvPr id="29" name="Encre 28">
                <a:extLst>
                  <a:ext uri="{FF2B5EF4-FFF2-40B4-BE49-F238E27FC236}">
                    <a16:creationId xmlns:a16="http://schemas.microsoft.com/office/drawing/2014/main" id="{A73496E7-885F-E0D1-2289-7AE1E8760BD8}"/>
                  </a:ext>
                </a:extLst>
              </p:cNvPr>
              <p:cNvPicPr/>
              <p:nvPr/>
            </p:nvPicPr>
            <p:blipFill>
              <a:blip r:embed="rId85"/>
              <a:stretch>
                <a:fillRect/>
              </a:stretch>
            </p:blipFill>
            <p:spPr>
              <a:xfrm>
                <a:off x="5087387" y="2208613"/>
                <a:ext cx="523440" cy="1097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6">
            <p14:nvContentPartPr>
              <p14:cNvPr id="5" name="Encre 4">
                <a:extLst>
                  <a:ext uri="{FF2B5EF4-FFF2-40B4-BE49-F238E27FC236}">
                    <a16:creationId xmlns:a16="http://schemas.microsoft.com/office/drawing/2014/main" id="{F43A936A-8E02-A5C7-9501-36916B7F76EB}"/>
                  </a:ext>
                </a:extLst>
              </p14:cNvPr>
              <p14:cNvContentPartPr/>
              <p14:nvPr/>
            </p14:nvContentPartPr>
            <p14:xfrm>
              <a:off x="5671661" y="2070377"/>
              <a:ext cx="218520" cy="84240"/>
            </p14:xfrm>
          </p:contentPart>
        </mc:Choice>
        <mc:Fallback>
          <p:pic>
            <p:nvPicPr>
              <p:cNvPr id="5" name="Encre 4">
                <a:extLst>
                  <a:ext uri="{FF2B5EF4-FFF2-40B4-BE49-F238E27FC236}">
                    <a16:creationId xmlns:a16="http://schemas.microsoft.com/office/drawing/2014/main" id="{F43A936A-8E02-A5C7-9501-36916B7F76EB}"/>
                  </a:ext>
                </a:extLst>
              </p:cNvPr>
              <p:cNvPicPr/>
              <p:nvPr/>
            </p:nvPicPr>
            <p:blipFill>
              <a:blip r:embed="rId64"/>
              <a:stretch>
                <a:fillRect/>
              </a:stretch>
            </p:blipFill>
            <p:spPr>
              <a:xfrm>
                <a:off x="5662646" y="2061377"/>
                <a:ext cx="236189" cy="10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7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166626FE-6B11-D458-394A-DE74A3A37AEE}"/>
                  </a:ext>
                </a:extLst>
              </p14:cNvPr>
              <p14:cNvContentPartPr/>
              <p14:nvPr/>
            </p14:nvContentPartPr>
            <p14:xfrm>
              <a:off x="8085467" y="6154933"/>
              <a:ext cx="270720" cy="541800"/>
            </p14:xfrm>
          </p:contentPart>
        </mc:Choice>
        <mc:Fallback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166626FE-6B11-D458-394A-DE74A3A37AEE}"/>
                  </a:ext>
                </a:extLst>
              </p:cNvPr>
              <p:cNvPicPr/>
              <p:nvPr/>
            </p:nvPicPr>
            <p:blipFill>
              <a:blip r:embed="rId88"/>
              <a:stretch>
                <a:fillRect/>
              </a:stretch>
            </p:blipFill>
            <p:spPr>
              <a:xfrm>
                <a:off x="8071427" y="6140893"/>
                <a:ext cx="298800" cy="569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84337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3B8456-8EF2-E6D0-7785-B0A6D31545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 descr="Une image contenant carte, Photographie aérienne, Vue plongeante, aérien&#10;&#10;Le contenu généré par l’IA peut être incorrect.">
            <a:extLst>
              <a:ext uri="{FF2B5EF4-FFF2-40B4-BE49-F238E27FC236}">
                <a16:creationId xmlns:a16="http://schemas.microsoft.com/office/drawing/2014/main" id="{8B220059-19D0-AC9F-6D6D-8E24A271F6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2154" y="546074"/>
            <a:ext cx="8987692" cy="6194788"/>
          </a:xfr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7" name="Encre 6">
                <a:extLst>
                  <a:ext uri="{FF2B5EF4-FFF2-40B4-BE49-F238E27FC236}">
                    <a16:creationId xmlns:a16="http://schemas.microsoft.com/office/drawing/2014/main" id="{49598712-CDA9-7947-670E-F8D257D3A48E}"/>
                  </a:ext>
                </a:extLst>
              </p14:cNvPr>
              <p14:cNvContentPartPr/>
              <p14:nvPr/>
            </p14:nvContentPartPr>
            <p14:xfrm>
              <a:off x="6514777" y="4073654"/>
              <a:ext cx="170280" cy="279000"/>
            </p14:xfrm>
          </p:contentPart>
        </mc:Choice>
        <mc:Fallback>
          <p:pic>
            <p:nvPicPr>
              <p:cNvPr id="7" name="Encre 6">
                <a:extLst>
                  <a:ext uri="{FF2B5EF4-FFF2-40B4-BE49-F238E27FC236}">
                    <a16:creationId xmlns:a16="http://schemas.microsoft.com/office/drawing/2014/main" id="{49598712-CDA9-7947-670E-F8D257D3A48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496777" y="4055654"/>
                <a:ext cx="205920" cy="31464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1">
            <a:extLst>
              <a:ext uri="{FF2B5EF4-FFF2-40B4-BE49-F238E27FC236}">
                <a16:creationId xmlns:a16="http://schemas.microsoft.com/office/drawing/2014/main" id="{21557A27-06A0-C7AA-8171-A67578B8D7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564906"/>
          </a:xfrm>
        </p:spPr>
        <p:txBody>
          <a:bodyPr>
            <a:noAutofit/>
          </a:bodyPr>
          <a:lstStyle/>
          <a:p>
            <a:pPr algn="ctr"/>
            <a:r>
              <a:rPr lang="fr-FR" sz="3200" b="1" dirty="0"/>
              <a:t>Piste individuel skate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C77BBCB-F06F-611C-850B-AA3DD5CACEEC}"/>
              </a:ext>
            </a:extLst>
          </p:cNvPr>
          <p:cNvSpPr txBox="1"/>
          <p:nvPr/>
        </p:nvSpPr>
        <p:spPr>
          <a:xfrm>
            <a:off x="1602154" y="6156087"/>
            <a:ext cx="3122268" cy="584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600" dirty="0"/>
              <a:t>U15D : Piste bleue = 2km</a:t>
            </a:r>
          </a:p>
          <a:p>
            <a:pPr algn="ctr"/>
            <a:r>
              <a:rPr lang="fr-FR" sz="1600" dirty="0"/>
              <a:t>U15H : Piste violette= 2,5km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68625646-F7FE-F970-A3D8-532FB24211B4}"/>
              </a:ext>
            </a:extLst>
          </p:cNvPr>
          <p:cNvSpPr txBox="1"/>
          <p:nvPr/>
        </p:nvSpPr>
        <p:spPr>
          <a:xfrm>
            <a:off x="6119220" y="3718841"/>
            <a:ext cx="303349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/>
              <a:t>A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9BEE6D39-BD78-09B9-A004-4DCDC70CB579}"/>
              </a:ext>
            </a:extLst>
          </p:cNvPr>
          <p:cNvSpPr txBox="1"/>
          <p:nvPr/>
        </p:nvSpPr>
        <p:spPr>
          <a:xfrm>
            <a:off x="6306736" y="3911235"/>
            <a:ext cx="205517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/>
              <a:t>D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8" name="Encre 7">
                <a:extLst>
                  <a:ext uri="{FF2B5EF4-FFF2-40B4-BE49-F238E27FC236}">
                    <a16:creationId xmlns:a16="http://schemas.microsoft.com/office/drawing/2014/main" id="{C892D0B1-C237-5ED0-F644-FAA0485D2829}"/>
                  </a:ext>
                </a:extLst>
              </p14:cNvPr>
              <p14:cNvContentPartPr/>
              <p14:nvPr/>
            </p14:nvContentPartPr>
            <p14:xfrm>
              <a:off x="6795844" y="2805271"/>
              <a:ext cx="96120" cy="209160"/>
            </p14:xfrm>
          </p:contentPart>
        </mc:Choice>
        <mc:Fallback xmlns="">
          <p:pic>
            <p:nvPicPr>
              <p:cNvPr id="8" name="Encre 7">
                <a:extLst>
                  <a:ext uri="{FF2B5EF4-FFF2-40B4-BE49-F238E27FC236}">
                    <a16:creationId xmlns:a16="http://schemas.microsoft.com/office/drawing/2014/main" id="{C892D0B1-C237-5ED0-F644-FAA0485D282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777844" y="2787271"/>
                <a:ext cx="131760" cy="24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8" name="Encre 17">
                <a:extLst>
                  <a:ext uri="{FF2B5EF4-FFF2-40B4-BE49-F238E27FC236}">
                    <a16:creationId xmlns:a16="http://schemas.microsoft.com/office/drawing/2014/main" id="{B4128D69-DE7B-6C88-DA09-024D15C31CD1}"/>
                  </a:ext>
                </a:extLst>
              </p14:cNvPr>
              <p14:cNvContentPartPr/>
              <p14:nvPr/>
            </p14:nvContentPartPr>
            <p14:xfrm>
              <a:off x="6524764" y="2562271"/>
              <a:ext cx="259920" cy="220320"/>
            </p14:xfrm>
          </p:contentPart>
        </mc:Choice>
        <mc:Fallback xmlns="">
          <p:pic>
            <p:nvPicPr>
              <p:cNvPr id="18" name="Encre 17">
                <a:extLst>
                  <a:ext uri="{FF2B5EF4-FFF2-40B4-BE49-F238E27FC236}">
                    <a16:creationId xmlns:a16="http://schemas.microsoft.com/office/drawing/2014/main" id="{B4128D69-DE7B-6C88-DA09-024D15C31CD1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507124" y="2544271"/>
                <a:ext cx="295560" cy="255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0" name="Encre 19">
                <a:extLst>
                  <a:ext uri="{FF2B5EF4-FFF2-40B4-BE49-F238E27FC236}">
                    <a16:creationId xmlns:a16="http://schemas.microsoft.com/office/drawing/2014/main" id="{86417F9A-8E20-CCBC-39AF-EC227E4260E3}"/>
                  </a:ext>
                </a:extLst>
              </p14:cNvPr>
              <p14:cNvContentPartPr/>
              <p14:nvPr/>
            </p14:nvContentPartPr>
            <p14:xfrm>
              <a:off x="5994124" y="2440951"/>
              <a:ext cx="525240" cy="115920"/>
            </p14:xfrm>
          </p:contentPart>
        </mc:Choice>
        <mc:Fallback xmlns="">
          <p:pic>
            <p:nvPicPr>
              <p:cNvPr id="20" name="Encre 19">
                <a:extLst>
                  <a:ext uri="{FF2B5EF4-FFF2-40B4-BE49-F238E27FC236}">
                    <a16:creationId xmlns:a16="http://schemas.microsoft.com/office/drawing/2014/main" id="{86417F9A-8E20-CCBC-39AF-EC227E4260E3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976124" y="2422951"/>
                <a:ext cx="560880" cy="151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499DD94A-38C2-56BE-5B94-3686CE4EAF54}"/>
                  </a:ext>
                </a:extLst>
              </p14:cNvPr>
              <p14:cNvContentPartPr/>
              <p14:nvPr/>
            </p14:nvContentPartPr>
            <p14:xfrm>
              <a:off x="5734564" y="2435261"/>
              <a:ext cx="243000" cy="54360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499DD94A-38C2-56BE-5B94-3686CE4EAF54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716564" y="2417261"/>
                <a:ext cx="278640" cy="9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27" name="Encre 26">
                <a:extLst>
                  <a:ext uri="{FF2B5EF4-FFF2-40B4-BE49-F238E27FC236}">
                    <a16:creationId xmlns:a16="http://schemas.microsoft.com/office/drawing/2014/main" id="{D45AC9AE-EDC0-A5E7-2B77-89C2F3F338F1}"/>
                  </a:ext>
                </a:extLst>
              </p14:cNvPr>
              <p14:cNvContentPartPr/>
              <p14:nvPr/>
            </p14:nvContentPartPr>
            <p14:xfrm>
              <a:off x="5449804" y="2460751"/>
              <a:ext cx="279360" cy="144360"/>
            </p14:xfrm>
          </p:contentPart>
        </mc:Choice>
        <mc:Fallback xmlns="">
          <p:pic>
            <p:nvPicPr>
              <p:cNvPr id="27" name="Encre 26">
                <a:extLst>
                  <a:ext uri="{FF2B5EF4-FFF2-40B4-BE49-F238E27FC236}">
                    <a16:creationId xmlns:a16="http://schemas.microsoft.com/office/drawing/2014/main" id="{D45AC9AE-EDC0-A5E7-2B77-89C2F3F338F1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5432164" y="2442751"/>
                <a:ext cx="315000" cy="18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29" name="Encre 28">
                <a:extLst>
                  <a:ext uri="{FF2B5EF4-FFF2-40B4-BE49-F238E27FC236}">
                    <a16:creationId xmlns:a16="http://schemas.microsoft.com/office/drawing/2014/main" id="{C42B9530-C6F9-D828-75F9-391AC9393FB5}"/>
                  </a:ext>
                </a:extLst>
              </p14:cNvPr>
              <p14:cNvContentPartPr/>
              <p14:nvPr/>
            </p14:nvContentPartPr>
            <p14:xfrm>
              <a:off x="5610364" y="2604635"/>
              <a:ext cx="469080" cy="720"/>
            </p14:xfrm>
          </p:contentPart>
        </mc:Choice>
        <mc:Fallback xmlns="">
          <p:pic>
            <p:nvPicPr>
              <p:cNvPr id="29" name="Encre 28">
                <a:extLst>
                  <a:ext uri="{FF2B5EF4-FFF2-40B4-BE49-F238E27FC236}">
                    <a16:creationId xmlns:a16="http://schemas.microsoft.com/office/drawing/2014/main" id="{C42B9530-C6F9-D828-75F9-391AC9393FB5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5592364" y="2568635"/>
                <a:ext cx="50472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33" name="Encre 32">
                <a:extLst>
                  <a:ext uri="{FF2B5EF4-FFF2-40B4-BE49-F238E27FC236}">
                    <a16:creationId xmlns:a16="http://schemas.microsoft.com/office/drawing/2014/main" id="{FBEF6281-43B3-F0C6-8200-10B1EE1A55F4}"/>
                  </a:ext>
                </a:extLst>
              </p14:cNvPr>
              <p14:cNvContentPartPr/>
              <p14:nvPr/>
            </p14:nvContentPartPr>
            <p14:xfrm>
              <a:off x="6899884" y="3039271"/>
              <a:ext cx="268560" cy="514080"/>
            </p14:xfrm>
          </p:contentPart>
        </mc:Choice>
        <mc:Fallback xmlns="">
          <p:pic>
            <p:nvPicPr>
              <p:cNvPr id="33" name="Encre 32">
                <a:extLst>
                  <a:ext uri="{FF2B5EF4-FFF2-40B4-BE49-F238E27FC236}">
                    <a16:creationId xmlns:a16="http://schemas.microsoft.com/office/drawing/2014/main" id="{FBEF6281-43B3-F0C6-8200-10B1EE1A55F4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6882244" y="3021271"/>
                <a:ext cx="304200" cy="549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38" name="Encre 37">
                <a:extLst>
                  <a:ext uri="{FF2B5EF4-FFF2-40B4-BE49-F238E27FC236}">
                    <a16:creationId xmlns:a16="http://schemas.microsoft.com/office/drawing/2014/main" id="{443AD9DA-4312-7A63-F6F2-0AB5C5C9020D}"/>
                  </a:ext>
                </a:extLst>
              </p14:cNvPr>
              <p14:cNvContentPartPr/>
              <p14:nvPr/>
            </p14:nvContentPartPr>
            <p14:xfrm>
              <a:off x="7179244" y="3567031"/>
              <a:ext cx="466200" cy="311040"/>
            </p14:xfrm>
          </p:contentPart>
        </mc:Choice>
        <mc:Fallback xmlns="">
          <p:pic>
            <p:nvPicPr>
              <p:cNvPr id="38" name="Encre 37">
                <a:extLst>
                  <a:ext uri="{FF2B5EF4-FFF2-40B4-BE49-F238E27FC236}">
                    <a16:creationId xmlns:a16="http://schemas.microsoft.com/office/drawing/2014/main" id="{443AD9DA-4312-7A63-F6F2-0AB5C5C9020D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7161604" y="3549031"/>
                <a:ext cx="501840" cy="346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42" name="Encre 41">
                <a:extLst>
                  <a:ext uri="{FF2B5EF4-FFF2-40B4-BE49-F238E27FC236}">
                    <a16:creationId xmlns:a16="http://schemas.microsoft.com/office/drawing/2014/main" id="{AE9A9E03-FBCE-A963-B9B4-C99482B10630}"/>
                  </a:ext>
                </a:extLst>
              </p14:cNvPr>
              <p14:cNvContentPartPr/>
              <p14:nvPr/>
            </p14:nvContentPartPr>
            <p14:xfrm>
              <a:off x="6104284" y="2607271"/>
              <a:ext cx="285480" cy="133200"/>
            </p14:xfrm>
          </p:contentPart>
        </mc:Choice>
        <mc:Fallback xmlns="">
          <p:pic>
            <p:nvPicPr>
              <p:cNvPr id="42" name="Encre 41">
                <a:extLst>
                  <a:ext uri="{FF2B5EF4-FFF2-40B4-BE49-F238E27FC236}">
                    <a16:creationId xmlns:a16="http://schemas.microsoft.com/office/drawing/2014/main" id="{AE9A9E03-FBCE-A963-B9B4-C99482B10630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6086284" y="2589631"/>
                <a:ext cx="321120" cy="16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">
            <p14:nvContentPartPr>
              <p14:cNvPr id="45" name="Encre 44">
                <a:extLst>
                  <a:ext uri="{FF2B5EF4-FFF2-40B4-BE49-F238E27FC236}">
                    <a16:creationId xmlns:a16="http://schemas.microsoft.com/office/drawing/2014/main" id="{CC9CE5B8-1574-2464-676C-CC80290BA579}"/>
                  </a:ext>
                </a:extLst>
              </p14:cNvPr>
              <p14:cNvContentPartPr/>
              <p14:nvPr/>
            </p14:nvContentPartPr>
            <p14:xfrm>
              <a:off x="6171964" y="3462631"/>
              <a:ext cx="232446" cy="415440"/>
            </p14:xfrm>
          </p:contentPart>
        </mc:Choice>
        <mc:Fallback>
          <p:pic>
            <p:nvPicPr>
              <p:cNvPr id="45" name="Encre 44">
                <a:extLst>
                  <a:ext uri="{FF2B5EF4-FFF2-40B4-BE49-F238E27FC236}">
                    <a16:creationId xmlns:a16="http://schemas.microsoft.com/office/drawing/2014/main" id="{CC9CE5B8-1574-2464-676C-CC80290BA579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6153945" y="3444631"/>
                <a:ext cx="268124" cy="451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47" name="Encre 46">
                <a:extLst>
                  <a:ext uri="{FF2B5EF4-FFF2-40B4-BE49-F238E27FC236}">
                    <a16:creationId xmlns:a16="http://schemas.microsoft.com/office/drawing/2014/main" id="{671874F0-48C3-4DD8-A984-97D2F0944456}"/>
                  </a:ext>
                </a:extLst>
              </p14:cNvPr>
              <p14:cNvContentPartPr/>
              <p14:nvPr/>
            </p14:nvContentPartPr>
            <p14:xfrm>
              <a:off x="6171964" y="3163471"/>
              <a:ext cx="104760" cy="293760"/>
            </p14:xfrm>
          </p:contentPart>
        </mc:Choice>
        <mc:Fallback xmlns="">
          <p:pic>
            <p:nvPicPr>
              <p:cNvPr id="47" name="Encre 46">
                <a:extLst>
                  <a:ext uri="{FF2B5EF4-FFF2-40B4-BE49-F238E27FC236}">
                    <a16:creationId xmlns:a16="http://schemas.microsoft.com/office/drawing/2014/main" id="{671874F0-48C3-4DD8-A984-97D2F0944456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6153964" y="3145471"/>
                <a:ext cx="140400" cy="32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48" name="Encre 47">
                <a:extLst>
                  <a:ext uri="{FF2B5EF4-FFF2-40B4-BE49-F238E27FC236}">
                    <a16:creationId xmlns:a16="http://schemas.microsoft.com/office/drawing/2014/main" id="{0AA7B874-4499-B550-031C-1FED9D91C9F0}"/>
                  </a:ext>
                </a:extLst>
              </p14:cNvPr>
              <p14:cNvContentPartPr/>
              <p14:nvPr/>
            </p14:nvContentPartPr>
            <p14:xfrm>
              <a:off x="6282124" y="2747311"/>
              <a:ext cx="302760" cy="405360"/>
            </p14:xfrm>
          </p:contentPart>
        </mc:Choice>
        <mc:Fallback xmlns="">
          <p:pic>
            <p:nvPicPr>
              <p:cNvPr id="48" name="Encre 47">
                <a:extLst>
                  <a:ext uri="{FF2B5EF4-FFF2-40B4-BE49-F238E27FC236}">
                    <a16:creationId xmlns:a16="http://schemas.microsoft.com/office/drawing/2014/main" id="{0AA7B874-4499-B550-031C-1FED9D91C9F0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6264484" y="2729311"/>
                <a:ext cx="338400" cy="441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52" name="Encre 51">
                <a:extLst>
                  <a:ext uri="{FF2B5EF4-FFF2-40B4-BE49-F238E27FC236}">
                    <a16:creationId xmlns:a16="http://schemas.microsoft.com/office/drawing/2014/main" id="{A5B37FF6-3BC1-F969-7694-B1F23961D30C}"/>
                  </a:ext>
                </a:extLst>
              </p14:cNvPr>
              <p14:cNvContentPartPr/>
              <p14:nvPr/>
            </p14:nvContentPartPr>
            <p14:xfrm>
              <a:off x="6811613" y="4628307"/>
              <a:ext cx="156600" cy="65880"/>
            </p14:xfrm>
          </p:contentPart>
        </mc:Choice>
        <mc:Fallback xmlns="">
          <p:pic>
            <p:nvPicPr>
              <p:cNvPr id="52" name="Encre 51">
                <a:extLst>
                  <a:ext uri="{FF2B5EF4-FFF2-40B4-BE49-F238E27FC236}">
                    <a16:creationId xmlns:a16="http://schemas.microsoft.com/office/drawing/2014/main" id="{A5B37FF6-3BC1-F969-7694-B1F23961D30C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6793613" y="4610307"/>
                <a:ext cx="192240" cy="101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58" name="Encre 57">
                <a:extLst>
                  <a:ext uri="{FF2B5EF4-FFF2-40B4-BE49-F238E27FC236}">
                    <a16:creationId xmlns:a16="http://schemas.microsoft.com/office/drawing/2014/main" id="{7E54DE07-1915-756B-6C69-F8C06D0AFE85}"/>
                  </a:ext>
                </a:extLst>
              </p14:cNvPr>
              <p14:cNvContentPartPr/>
              <p14:nvPr/>
            </p14:nvContentPartPr>
            <p14:xfrm>
              <a:off x="6464213" y="4302147"/>
              <a:ext cx="345960" cy="345960"/>
            </p14:xfrm>
          </p:contentPart>
        </mc:Choice>
        <mc:Fallback xmlns="">
          <p:pic>
            <p:nvPicPr>
              <p:cNvPr id="58" name="Encre 57">
                <a:extLst>
                  <a:ext uri="{FF2B5EF4-FFF2-40B4-BE49-F238E27FC236}">
                    <a16:creationId xmlns:a16="http://schemas.microsoft.com/office/drawing/2014/main" id="{7E54DE07-1915-756B-6C69-F8C06D0AFE85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6446213" y="4284147"/>
                <a:ext cx="381600" cy="381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62" name="Encre 61">
                <a:extLst>
                  <a:ext uri="{FF2B5EF4-FFF2-40B4-BE49-F238E27FC236}">
                    <a16:creationId xmlns:a16="http://schemas.microsoft.com/office/drawing/2014/main" id="{54C8B4FC-A517-1A4E-45A6-50C02E4EE1C2}"/>
                  </a:ext>
                </a:extLst>
              </p14:cNvPr>
              <p14:cNvContentPartPr/>
              <p14:nvPr/>
            </p14:nvContentPartPr>
            <p14:xfrm>
              <a:off x="6208613" y="3922707"/>
              <a:ext cx="251640" cy="372960"/>
            </p14:xfrm>
          </p:contentPart>
        </mc:Choice>
        <mc:Fallback xmlns="">
          <p:pic>
            <p:nvPicPr>
              <p:cNvPr id="62" name="Encre 61">
                <a:extLst>
                  <a:ext uri="{FF2B5EF4-FFF2-40B4-BE49-F238E27FC236}">
                    <a16:creationId xmlns:a16="http://schemas.microsoft.com/office/drawing/2014/main" id="{54C8B4FC-A517-1A4E-45A6-50C02E4EE1C2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6190613" y="3904707"/>
                <a:ext cx="287280" cy="40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65" name="Encre 64">
                <a:extLst>
                  <a:ext uri="{FF2B5EF4-FFF2-40B4-BE49-F238E27FC236}">
                    <a16:creationId xmlns:a16="http://schemas.microsoft.com/office/drawing/2014/main" id="{2F9F12E6-73BC-FD04-319A-5F4302D08D2E}"/>
                  </a:ext>
                </a:extLst>
              </p14:cNvPr>
              <p14:cNvContentPartPr/>
              <p14:nvPr/>
            </p14:nvContentPartPr>
            <p14:xfrm>
              <a:off x="5614613" y="3800307"/>
              <a:ext cx="588960" cy="645120"/>
            </p14:xfrm>
          </p:contentPart>
        </mc:Choice>
        <mc:Fallback xmlns="">
          <p:pic>
            <p:nvPicPr>
              <p:cNvPr id="65" name="Encre 64">
                <a:extLst>
                  <a:ext uri="{FF2B5EF4-FFF2-40B4-BE49-F238E27FC236}">
                    <a16:creationId xmlns:a16="http://schemas.microsoft.com/office/drawing/2014/main" id="{2F9F12E6-73BC-FD04-319A-5F4302D08D2E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5596613" y="3782667"/>
                <a:ext cx="624600" cy="68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66" name="Encre 65">
                <a:extLst>
                  <a:ext uri="{FF2B5EF4-FFF2-40B4-BE49-F238E27FC236}">
                    <a16:creationId xmlns:a16="http://schemas.microsoft.com/office/drawing/2014/main" id="{83FA798E-1052-C339-3219-3D954B86105D}"/>
                  </a:ext>
                </a:extLst>
              </p14:cNvPr>
              <p14:cNvContentPartPr/>
              <p14:nvPr/>
            </p14:nvContentPartPr>
            <p14:xfrm>
              <a:off x="5308613" y="4307547"/>
              <a:ext cx="660960" cy="341640"/>
            </p14:xfrm>
          </p:contentPart>
        </mc:Choice>
        <mc:Fallback xmlns="">
          <p:pic>
            <p:nvPicPr>
              <p:cNvPr id="66" name="Encre 65">
                <a:extLst>
                  <a:ext uri="{FF2B5EF4-FFF2-40B4-BE49-F238E27FC236}">
                    <a16:creationId xmlns:a16="http://schemas.microsoft.com/office/drawing/2014/main" id="{83FA798E-1052-C339-3219-3D954B86105D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5290613" y="4289907"/>
                <a:ext cx="696600" cy="37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72" name="Encre 71">
                <a:extLst>
                  <a:ext uri="{FF2B5EF4-FFF2-40B4-BE49-F238E27FC236}">
                    <a16:creationId xmlns:a16="http://schemas.microsoft.com/office/drawing/2014/main" id="{8427CE8E-5DB4-E935-9CE5-58C41B126DB7}"/>
                  </a:ext>
                </a:extLst>
              </p14:cNvPr>
              <p14:cNvContentPartPr/>
              <p14:nvPr/>
            </p14:nvContentPartPr>
            <p14:xfrm>
              <a:off x="5406893" y="4659267"/>
              <a:ext cx="644040" cy="195120"/>
            </p14:xfrm>
          </p:contentPart>
        </mc:Choice>
        <mc:Fallback xmlns="">
          <p:pic>
            <p:nvPicPr>
              <p:cNvPr id="72" name="Encre 71">
                <a:extLst>
                  <a:ext uri="{FF2B5EF4-FFF2-40B4-BE49-F238E27FC236}">
                    <a16:creationId xmlns:a16="http://schemas.microsoft.com/office/drawing/2014/main" id="{8427CE8E-5DB4-E935-9CE5-58C41B126DB7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5389253" y="4641267"/>
                <a:ext cx="679680" cy="23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74" name="Encre 73">
                <a:extLst>
                  <a:ext uri="{FF2B5EF4-FFF2-40B4-BE49-F238E27FC236}">
                    <a16:creationId xmlns:a16="http://schemas.microsoft.com/office/drawing/2014/main" id="{E39BCDD9-7C23-FC5D-92D7-B25498581700}"/>
                  </a:ext>
                </a:extLst>
              </p14:cNvPr>
              <p14:cNvContentPartPr/>
              <p14:nvPr/>
            </p14:nvContentPartPr>
            <p14:xfrm>
              <a:off x="6058853" y="4859543"/>
              <a:ext cx="344880" cy="720"/>
            </p14:xfrm>
          </p:contentPart>
        </mc:Choice>
        <mc:Fallback xmlns="">
          <p:pic>
            <p:nvPicPr>
              <p:cNvPr id="74" name="Encre 73">
                <a:extLst>
                  <a:ext uri="{FF2B5EF4-FFF2-40B4-BE49-F238E27FC236}">
                    <a16:creationId xmlns:a16="http://schemas.microsoft.com/office/drawing/2014/main" id="{E39BCDD9-7C23-FC5D-92D7-B25498581700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6040853" y="4823543"/>
                <a:ext cx="38052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76" name="Encre 75">
                <a:extLst>
                  <a:ext uri="{FF2B5EF4-FFF2-40B4-BE49-F238E27FC236}">
                    <a16:creationId xmlns:a16="http://schemas.microsoft.com/office/drawing/2014/main" id="{CF1EF932-5D26-E6B5-A9F0-B2BFD27CDC8F}"/>
                  </a:ext>
                </a:extLst>
              </p14:cNvPr>
              <p14:cNvContentPartPr/>
              <p14:nvPr/>
            </p14:nvContentPartPr>
            <p14:xfrm>
              <a:off x="6428933" y="4859787"/>
              <a:ext cx="172800" cy="37080"/>
            </p14:xfrm>
          </p:contentPart>
        </mc:Choice>
        <mc:Fallback xmlns="">
          <p:pic>
            <p:nvPicPr>
              <p:cNvPr id="76" name="Encre 75">
                <a:extLst>
                  <a:ext uri="{FF2B5EF4-FFF2-40B4-BE49-F238E27FC236}">
                    <a16:creationId xmlns:a16="http://schemas.microsoft.com/office/drawing/2014/main" id="{CF1EF932-5D26-E6B5-A9F0-B2BFD27CDC8F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6410933" y="4841787"/>
                <a:ext cx="208440" cy="72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5">
            <p14:nvContentPartPr>
              <p14:cNvPr id="78" name="Encre 77">
                <a:extLst>
                  <a:ext uri="{FF2B5EF4-FFF2-40B4-BE49-F238E27FC236}">
                    <a16:creationId xmlns:a16="http://schemas.microsoft.com/office/drawing/2014/main" id="{3C626BD3-A5F2-37C9-7CE8-DB161565FFD0}"/>
                  </a:ext>
                </a:extLst>
              </p14:cNvPr>
              <p14:cNvContentPartPr/>
              <p14:nvPr/>
            </p14:nvContentPartPr>
            <p14:xfrm>
              <a:off x="6617573" y="4904427"/>
              <a:ext cx="607320" cy="412920"/>
            </p14:xfrm>
          </p:contentPart>
        </mc:Choice>
        <mc:Fallback xmlns="">
          <p:pic>
            <p:nvPicPr>
              <p:cNvPr id="78" name="Encre 77">
                <a:extLst>
                  <a:ext uri="{FF2B5EF4-FFF2-40B4-BE49-F238E27FC236}">
                    <a16:creationId xmlns:a16="http://schemas.microsoft.com/office/drawing/2014/main" id="{3C626BD3-A5F2-37C9-7CE8-DB161565FFD0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6599573" y="4886427"/>
                <a:ext cx="642960" cy="44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7">
            <p14:nvContentPartPr>
              <p14:cNvPr id="82" name="Encre 81">
                <a:extLst>
                  <a:ext uri="{FF2B5EF4-FFF2-40B4-BE49-F238E27FC236}">
                    <a16:creationId xmlns:a16="http://schemas.microsoft.com/office/drawing/2014/main" id="{4B833367-F044-B5A2-C35D-887634BAA090}"/>
                  </a:ext>
                </a:extLst>
              </p14:cNvPr>
              <p14:cNvContentPartPr/>
              <p14:nvPr/>
            </p14:nvContentPartPr>
            <p14:xfrm>
              <a:off x="7235693" y="5316987"/>
              <a:ext cx="632880" cy="265320"/>
            </p14:xfrm>
          </p:contentPart>
        </mc:Choice>
        <mc:Fallback xmlns="">
          <p:pic>
            <p:nvPicPr>
              <p:cNvPr id="82" name="Encre 81">
                <a:extLst>
                  <a:ext uri="{FF2B5EF4-FFF2-40B4-BE49-F238E27FC236}">
                    <a16:creationId xmlns:a16="http://schemas.microsoft.com/office/drawing/2014/main" id="{4B833367-F044-B5A2-C35D-887634BAA090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7217693" y="5299347"/>
                <a:ext cx="668520" cy="300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9">
            <p14:nvContentPartPr>
              <p14:cNvPr id="84" name="Encre 83">
                <a:extLst>
                  <a:ext uri="{FF2B5EF4-FFF2-40B4-BE49-F238E27FC236}">
                    <a16:creationId xmlns:a16="http://schemas.microsoft.com/office/drawing/2014/main" id="{11FA0F85-2891-0483-291E-BE4C58EED1BE}"/>
                  </a:ext>
                </a:extLst>
              </p14:cNvPr>
              <p14:cNvContentPartPr/>
              <p14:nvPr/>
            </p14:nvContentPartPr>
            <p14:xfrm>
              <a:off x="7882253" y="5581947"/>
              <a:ext cx="271440" cy="51480"/>
            </p14:xfrm>
          </p:contentPart>
        </mc:Choice>
        <mc:Fallback xmlns="">
          <p:pic>
            <p:nvPicPr>
              <p:cNvPr id="84" name="Encre 83">
                <a:extLst>
                  <a:ext uri="{FF2B5EF4-FFF2-40B4-BE49-F238E27FC236}">
                    <a16:creationId xmlns:a16="http://schemas.microsoft.com/office/drawing/2014/main" id="{11FA0F85-2891-0483-291E-BE4C58EED1BE}"/>
                  </a:ext>
                </a:extLst>
              </p:cNvPr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7864613" y="5563947"/>
                <a:ext cx="307080" cy="8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1">
            <p14:nvContentPartPr>
              <p14:cNvPr id="86" name="Encre 85">
                <a:extLst>
                  <a:ext uri="{FF2B5EF4-FFF2-40B4-BE49-F238E27FC236}">
                    <a16:creationId xmlns:a16="http://schemas.microsoft.com/office/drawing/2014/main" id="{4790C97E-C465-AF79-5B77-3B6E05BAED41}"/>
                  </a:ext>
                </a:extLst>
              </p14:cNvPr>
              <p14:cNvContentPartPr/>
              <p14:nvPr/>
            </p14:nvContentPartPr>
            <p14:xfrm>
              <a:off x="8181129" y="5630084"/>
              <a:ext cx="833040" cy="254520"/>
            </p14:xfrm>
          </p:contentPart>
        </mc:Choice>
        <mc:Fallback xmlns="">
          <p:pic>
            <p:nvPicPr>
              <p:cNvPr id="86" name="Encre 85">
                <a:extLst>
                  <a:ext uri="{FF2B5EF4-FFF2-40B4-BE49-F238E27FC236}">
                    <a16:creationId xmlns:a16="http://schemas.microsoft.com/office/drawing/2014/main" id="{4790C97E-C465-AF79-5B77-3B6E05BAED41}"/>
                  </a:ext>
                </a:extLst>
              </p:cNvPr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8163129" y="5612084"/>
                <a:ext cx="868680" cy="29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3">
            <p14:nvContentPartPr>
              <p14:cNvPr id="90" name="Encre 89">
                <a:extLst>
                  <a:ext uri="{FF2B5EF4-FFF2-40B4-BE49-F238E27FC236}">
                    <a16:creationId xmlns:a16="http://schemas.microsoft.com/office/drawing/2014/main" id="{AB59F959-3CC0-FA79-171B-EE9E50C17AD2}"/>
                  </a:ext>
                </a:extLst>
              </p14:cNvPr>
              <p14:cNvContentPartPr/>
              <p14:nvPr/>
            </p14:nvContentPartPr>
            <p14:xfrm>
              <a:off x="9019569" y="5607044"/>
              <a:ext cx="768600" cy="495000"/>
            </p14:xfrm>
          </p:contentPart>
        </mc:Choice>
        <mc:Fallback xmlns="">
          <p:pic>
            <p:nvPicPr>
              <p:cNvPr id="90" name="Encre 89">
                <a:extLst>
                  <a:ext uri="{FF2B5EF4-FFF2-40B4-BE49-F238E27FC236}">
                    <a16:creationId xmlns:a16="http://schemas.microsoft.com/office/drawing/2014/main" id="{AB59F959-3CC0-FA79-171B-EE9E50C17AD2}"/>
                  </a:ext>
                </a:extLst>
              </p:cNvPr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9001569" y="5589044"/>
                <a:ext cx="804240" cy="530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5">
            <p14:nvContentPartPr>
              <p14:cNvPr id="92" name="Encre 91">
                <a:extLst>
                  <a:ext uri="{FF2B5EF4-FFF2-40B4-BE49-F238E27FC236}">
                    <a16:creationId xmlns:a16="http://schemas.microsoft.com/office/drawing/2014/main" id="{5D22157F-CC46-A658-176D-FDBE8468FCA7}"/>
                  </a:ext>
                </a:extLst>
              </p14:cNvPr>
              <p14:cNvContentPartPr/>
              <p14:nvPr/>
            </p14:nvContentPartPr>
            <p14:xfrm>
              <a:off x="9082209" y="5762204"/>
              <a:ext cx="172080" cy="42840"/>
            </p14:xfrm>
          </p:contentPart>
        </mc:Choice>
        <mc:Fallback xmlns="">
          <p:pic>
            <p:nvPicPr>
              <p:cNvPr id="92" name="Encre 91">
                <a:extLst>
                  <a:ext uri="{FF2B5EF4-FFF2-40B4-BE49-F238E27FC236}">
                    <a16:creationId xmlns:a16="http://schemas.microsoft.com/office/drawing/2014/main" id="{5D22157F-CC46-A658-176D-FDBE8468FCA7}"/>
                  </a:ext>
                </a:extLst>
              </p:cNvPr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9064209" y="5744204"/>
                <a:ext cx="207720" cy="78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7">
            <p14:nvContentPartPr>
              <p14:cNvPr id="94" name="Encre 93">
                <a:extLst>
                  <a:ext uri="{FF2B5EF4-FFF2-40B4-BE49-F238E27FC236}">
                    <a16:creationId xmlns:a16="http://schemas.microsoft.com/office/drawing/2014/main" id="{B957C252-43A7-A543-5B8F-0AAD0B15B69F}"/>
                  </a:ext>
                </a:extLst>
              </p14:cNvPr>
              <p14:cNvContentPartPr/>
              <p14:nvPr/>
            </p14:nvContentPartPr>
            <p14:xfrm>
              <a:off x="8438169" y="5505884"/>
              <a:ext cx="641160" cy="254160"/>
            </p14:xfrm>
          </p:contentPart>
        </mc:Choice>
        <mc:Fallback xmlns="">
          <p:pic>
            <p:nvPicPr>
              <p:cNvPr id="94" name="Encre 93">
                <a:extLst>
                  <a:ext uri="{FF2B5EF4-FFF2-40B4-BE49-F238E27FC236}">
                    <a16:creationId xmlns:a16="http://schemas.microsoft.com/office/drawing/2014/main" id="{B957C252-43A7-A543-5B8F-0AAD0B15B69F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8420169" y="5487884"/>
                <a:ext cx="676800" cy="28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9">
            <p14:nvContentPartPr>
              <p14:cNvPr id="97" name="Encre 96">
                <a:extLst>
                  <a:ext uri="{FF2B5EF4-FFF2-40B4-BE49-F238E27FC236}">
                    <a16:creationId xmlns:a16="http://schemas.microsoft.com/office/drawing/2014/main" id="{20E7BAA4-66F0-E52F-BBFA-50064CFB3BA8}"/>
                  </a:ext>
                </a:extLst>
              </p14:cNvPr>
              <p14:cNvContentPartPr/>
              <p14:nvPr/>
            </p14:nvContentPartPr>
            <p14:xfrm>
              <a:off x="8133609" y="5274404"/>
              <a:ext cx="299160" cy="228600"/>
            </p14:xfrm>
          </p:contentPart>
        </mc:Choice>
        <mc:Fallback xmlns="">
          <p:pic>
            <p:nvPicPr>
              <p:cNvPr id="97" name="Encre 96">
                <a:extLst>
                  <a:ext uri="{FF2B5EF4-FFF2-40B4-BE49-F238E27FC236}">
                    <a16:creationId xmlns:a16="http://schemas.microsoft.com/office/drawing/2014/main" id="{20E7BAA4-66F0-E52F-BBFA-50064CFB3BA8}"/>
                  </a:ext>
                </a:extLst>
              </p:cNvPr>
              <p:cNvPicPr/>
              <p:nvPr/>
            </p:nvPicPr>
            <p:blipFill>
              <a:blip r:embed="rId60"/>
              <a:stretch>
                <a:fillRect/>
              </a:stretch>
            </p:blipFill>
            <p:spPr>
              <a:xfrm>
                <a:off x="8115609" y="5256404"/>
                <a:ext cx="334800" cy="26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1">
            <p14:nvContentPartPr>
              <p14:cNvPr id="99" name="Encre 98">
                <a:extLst>
                  <a:ext uri="{FF2B5EF4-FFF2-40B4-BE49-F238E27FC236}">
                    <a16:creationId xmlns:a16="http://schemas.microsoft.com/office/drawing/2014/main" id="{44BD42E9-542B-4ACC-9655-C8B740716A61}"/>
                  </a:ext>
                </a:extLst>
              </p14:cNvPr>
              <p14:cNvContentPartPr/>
              <p14:nvPr/>
            </p14:nvContentPartPr>
            <p14:xfrm>
              <a:off x="7760649" y="5237684"/>
              <a:ext cx="358920" cy="31320"/>
            </p14:xfrm>
          </p:contentPart>
        </mc:Choice>
        <mc:Fallback xmlns="">
          <p:pic>
            <p:nvPicPr>
              <p:cNvPr id="99" name="Encre 98">
                <a:extLst>
                  <a:ext uri="{FF2B5EF4-FFF2-40B4-BE49-F238E27FC236}">
                    <a16:creationId xmlns:a16="http://schemas.microsoft.com/office/drawing/2014/main" id="{44BD42E9-542B-4ACC-9655-C8B740716A61}"/>
                  </a:ext>
                </a:extLst>
              </p:cNvPr>
              <p:cNvPicPr/>
              <p:nvPr/>
            </p:nvPicPr>
            <p:blipFill>
              <a:blip r:embed="rId62"/>
              <a:stretch>
                <a:fillRect/>
              </a:stretch>
            </p:blipFill>
            <p:spPr>
              <a:xfrm>
                <a:off x="7743009" y="5219684"/>
                <a:ext cx="394560" cy="66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3">
            <p14:nvContentPartPr>
              <p14:cNvPr id="101" name="Encre 100">
                <a:extLst>
                  <a:ext uri="{FF2B5EF4-FFF2-40B4-BE49-F238E27FC236}">
                    <a16:creationId xmlns:a16="http://schemas.microsoft.com/office/drawing/2014/main" id="{B0C34AFF-DDF0-FABB-5D7D-CA1BC5C4CE03}"/>
                  </a:ext>
                </a:extLst>
              </p14:cNvPr>
              <p14:cNvContentPartPr/>
              <p14:nvPr/>
            </p14:nvContentPartPr>
            <p14:xfrm>
              <a:off x="7382649" y="5003684"/>
              <a:ext cx="375840" cy="231480"/>
            </p14:xfrm>
          </p:contentPart>
        </mc:Choice>
        <mc:Fallback xmlns="">
          <p:pic>
            <p:nvPicPr>
              <p:cNvPr id="101" name="Encre 100">
                <a:extLst>
                  <a:ext uri="{FF2B5EF4-FFF2-40B4-BE49-F238E27FC236}">
                    <a16:creationId xmlns:a16="http://schemas.microsoft.com/office/drawing/2014/main" id="{B0C34AFF-DDF0-FABB-5D7D-CA1BC5C4CE03}"/>
                  </a:ext>
                </a:extLst>
              </p:cNvPr>
              <p:cNvPicPr/>
              <p:nvPr/>
            </p:nvPicPr>
            <p:blipFill>
              <a:blip r:embed="rId64"/>
              <a:stretch>
                <a:fillRect/>
              </a:stretch>
            </p:blipFill>
            <p:spPr>
              <a:xfrm>
                <a:off x="7364649" y="4985684"/>
                <a:ext cx="411480" cy="26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5">
            <p14:nvContentPartPr>
              <p14:cNvPr id="102" name="Encre 101">
                <a:extLst>
                  <a:ext uri="{FF2B5EF4-FFF2-40B4-BE49-F238E27FC236}">
                    <a16:creationId xmlns:a16="http://schemas.microsoft.com/office/drawing/2014/main" id="{2859EC79-C8DD-BF37-DCE5-9ABA20F056BB}"/>
                  </a:ext>
                </a:extLst>
              </p14:cNvPr>
              <p14:cNvContentPartPr/>
              <p14:nvPr/>
            </p14:nvContentPartPr>
            <p14:xfrm>
              <a:off x="7098249" y="4127444"/>
              <a:ext cx="728280" cy="876600"/>
            </p14:xfrm>
          </p:contentPart>
        </mc:Choice>
        <mc:Fallback xmlns="">
          <p:pic>
            <p:nvPicPr>
              <p:cNvPr id="102" name="Encre 101">
                <a:extLst>
                  <a:ext uri="{FF2B5EF4-FFF2-40B4-BE49-F238E27FC236}">
                    <a16:creationId xmlns:a16="http://schemas.microsoft.com/office/drawing/2014/main" id="{2859EC79-C8DD-BF37-DCE5-9ABA20F056BB}"/>
                  </a:ext>
                </a:extLst>
              </p:cNvPr>
              <p:cNvPicPr/>
              <p:nvPr/>
            </p:nvPicPr>
            <p:blipFill>
              <a:blip r:embed="rId66"/>
              <a:stretch>
                <a:fillRect/>
              </a:stretch>
            </p:blipFill>
            <p:spPr>
              <a:xfrm>
                <a:off x="7080609" y="4109804"/>
                <a:ext cx="763920" cy="91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7">
            <p14:nvContentPartPr>
              <p14:cNvPr id="104" name="Encre 103">
                <a:extLst>
                  <a:ext uri="{FF2B5EF4-FFF2-40B4-BE49-F238E27FC236}">
                    <a16:creationId xmlns:a16="http://schemas.microsoft.com/office/drawing/2014/main" id="{4256574D-5531-E6EF-E8C7-0207500138BE}"/>
                  </a:ext>
                </a:extLst>
              </p14:cNvPr>
              <p14:cNvContentPartPr/>
              <p14:nvPr/>
            </p14:nvContentPartPr>
            <p14:xfrm>
              <a:off x="7650849" y="3888693"/>
              <a:ext cx="116280" cy="237600"/>
            </p14:xfrm>
          </p:contentPart>
        </mc:Choice>
        <mc:Fallback xmlns="">
          <p:pic>
            <p:nvPicPr>
              <p:cNvPr id="104" name="Encre 103">
                <a:extLst>
                  <a:ext uri="{FF2B5EF4-FFF2-40B4-BE49-F238E27FC236}">
                    <a16:creationId xmlns:a16="http://schemas.microsoft.com/office/drawing/2014/main" id="{4256574D-5531-E6EF-E8C7-0207500138BE}"/>
                  </a:ext>
                </a:extLst>
              </p:cNvPr>
              <p:cNvPicPr/>
              <p:nvPr/>
            </p:nvPicPr>
            <p:blipFill>
              <a:blip r:embed="rId68"/>
              <a:stretch>
                <a:fillRect/>
              </a:stretch>
            </p:blipFill>
            <p:spPr>
              <a:xfrm>
                <a:off x="7632849" y="3870693"/>
                <a:ext cx="151920" cy="273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9">
            <p14:nvContentPartPr>
              <p14:cNvPr id="105" name="Encre 104">
                <a:extLst>
                  <a:ext uri="{FF2B5EF4-FFF2-40B4-BE49-F238E27FC236}">
                    <a16:creationId xmlns:a16="http://schemas.microsoft.com/office/drawing/2014/main" id="{8CCE682C-7125-4CBE-FC9B-2EA12A9818D3}"/>
                  </a:ext>
                </a:extLst>
              </p14:cNvPr>
              <p14:cNvContentPartPr/>
              <p14:nvPr/>
            </p14:nvContentPartPr>
            <p14:xfrm>
              <a:off x="6476354" y="4059232"/>
              <a:ext cx="81360" cy="27000"/>
            </p14:xfrm>
          </p:contentPart>
        </mc:Choice>
        <mc:Fallback>
          <p:pic>
            <p:nvPicPr>
              <p:cNvPr id="105" name="Encre 104">
                <a:extLst>
                  <a:ext uri="{FF2B5EF4-FFF2-40B4-BE49-F238E27FC236}">
                    <a16:creationId xmlns:a16="http://schemas.microsoft.com/office/drawing/2014/main" id="{8CCE682C-7125-4CBE-FC9B-2EA12A9818D3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6458354" y="4041232"/>
                <a:ext cx="117000" cy="6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1">
            <p14:nvContentPartPr>
              <p14:cNvPr id="106" name="Encre 105">
                <a:extLst>
                  <a:ext uri="{FF2B5EF4-FFF2-40B4-BE49-F238E27FC236}">
                    <a16:creationId xmlns:a16="http://schemas.microsoft.com/office/drawing/2014/main" id="{D8CD1DC0-1283-582F-0AFB-D3438FB5B2D3}"/>
                  </a:ext>
                </a:extLst>
              </p14:cNvPr>
              <p14:cNvContentPartPr/>
              <p14:nvPr/>
            </p14:nvContentPartPr>
            <p14:xfrm>
              <a:off x="6354186" y="3867126"/>
              <a:ext cx="82080" cy="19440"/>
            </p14:xfrm>
          </p:contentPart>
        </mc:Choice>
        <mc:Fallback>
          <p:pic>
            <p:nvPicPr>
              <p:cNvPr id="106" name="Encre 105">
                <a:extLst>
                  <a:ext uri="{FF2B5EF4-FFF2-40B4-BE49-F238E27FC236}">
                    <a16:creationId xmlns:a16="http://schemas.microsoft.com/office/drawing/2014/main" id="{D8CD1DC0-1283-582F-0AFB-D3438FB5B2D3}"/>
                  </a:ext>
                </a:extLst>
              </p:cNvPr>
              <p:cNvPicPr/>
              <p:nvPr/>
            </p:nvPicPr>
            <p:blipFill>
              <a:blip r:embed="rId72"/>
              <a:stretch>
                <a:fillRect/>
              </a:stretch>
            </p:blipFill>
            <p:spPr>
              <a:xfrm>
                <a:off x="6336186" y="3849126"/>
                <a:ext cx="117720" cy="55080"/>
              </a:xfrm>
              <a:prstGeom prst="rect">
                <a:avLst/>
              </a:prstGeom>
            </p:spPr>
          </p:pic>
        </mc:Fallback>
      </mc:AlternateContent>
      <p:sp>
        <p:nvSpPr>
          <p:cNvPr id="113" name="ZoneTexte 112">
            <a:extLst>
              <a:ext uri="{FF2B5EF4-FFF2-40B4-BE49-F238E27FC236}">
                <a16:creationId xmlns:a16="http://schemas.microsoft.com/office/drawing/2014/main" id="{E178BE7A-AF5C-100F-0384-072DDC151F51}"/>
              </a:ext>
            </a:extLst>
          </p:cNvPr>
          <p:cNvSpPr txBox="1"/>
          <p:nvPr/>
        </p:nvSpPr>
        <p:spPr>
          <a:xfrm>
            <a:off x="6487722" y="3564762"/>
            <a:ext cx="205517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/>
              <a:t>B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73">
            <p14:nvContentPartPr>
              <p14:cNvPr id="115" name="Encre 114">
                <a:extLst>
                  <a:ext uri="{FF2B5EF4-FFF2-40B4-BE49-F238E27FC236}">
                    <a16:creationId xmlns:a16="http://schemas.microsoft.com/office/drawing/2014/main" id="{34D7DB1D-CB0C-B3AB-3541-CC15E54C7B4D}"/>
                  </a:ext>
                </a:extLst>
              </p14:cNvPr>
              <p14:cNvContentPartPr/>
              <p14:nvPr/>
            </p14:nvContentPartPr>
            <p14:xfrm>
              <a:off x="6114789" y="2614916"/>
              <a:ext cx="272520" cy="128520"/>
            </p14:xfrm>
          </p:contentPart>
        </mc:Choice>
        <mc:Fallback xmlns="">
          <p:pic>
            <p:nvPicPr>
              <p:cNvPr id="115" name="Encre 114">
                <a:extLst>
                  <a:ext uri="{FF2B5EF4-FFF2-40B4-BE49-F238E27FC236}">
                    <a16:creationId xmlns:a16="http://schemas.microsoft.com/office/drawing/2014/main" id="{34D7DB1D-CB0C-B3AB-3541-CC15E54C7B4D}"/>
                  </a:ext>
                </a:extLst>
              </p:cNvPr>
              <p:cNvPicPr/>
              <p:nvPr/>
            </p:nvPicPr>
            <p:blipFill>
              <a:blip r:embed="rId80"/>
              <a:stretch>
                <a:fillRect/>
              </a:stretch>
            </p:blipFill>
            <p:spPr>
              <a:xfrm>
                <a:off x="6097149" y="2597276"/>
                <a:ext cx="308160" cy="164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1">
            <p14:nvContentPartPr>
              <p14:cNvPr id="117" name="Encre 116">
                <a:extLst>
                  <a:ext uri="{FF2B5EF4-FFF2-40B4-BE49-F238E27FC236}">
                    <a16:creationId xmlns:a16="http://schemas.microsoft.com/office/drawing/2014/main" id="{EF4A8345-229D-594F-E567-FCF25A0BFB81}"/>
                  </a:ext>
                </a:extLst>
              </p14:cNvPr>
              <p14:cNvContentPartPr/>
              <p14:nvPr/>
            </p14:nvContentPartPr>
            <p14:xfrm>
              <a:off x="6332589" y="3102356"/>
              <a:ext cx="171720" cy="14040"/>
            </p14:xfrm>
          </p:contentPart>
        </mc:Choice>
        <mc:Fallback xmlns="">
          <p:pic>
            <p:nvPicPr>
              <p:cNvPr id="117" name="Encre 116">
                <a:extLst>
                  <a:ext uri="{FF2B5EF4-FFF2-40B4-BE49-F238E27FC236}">
                    <a16:creationId xmlns:a16="http://schemas.microsoft.com/office/drawing/2014/main" id="{EF4A8345-229D-594F-E567-FCF25A0BFB81}"/>
                  </a:ext>
                </a:extLst>
              </p:cNvPr>
              <p:cNvPicPr/>
              <p:nvPr/>
            </p:nvPicPr>
            <p:blipFill>
              <a:blip r:embed="rId82"/>
              <a:stretch>
                <a:fillRect/>
              </a:stretch>
            </p:blipFill>
            <p:spPr>
              <a:xfrm>
                <a:off x="6314589" y="3084356"/>
                <a:ext cx="207360" cy="4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3">
            <p14:nvContentPartPr>
              <p14:cNvPr id="118" name="Encre 117">
                <a:extLst>
                  <a:ext uri="{FF2B5EF4-FFF2-40B4-BE49-F238E27FC236}">
                    <a16:creationId xmlns:a16="http://schemas.microsoft.com/office/drawing/2014/main" id="{454D6A25-E581-1551-6A31-3F68EFF71ED0}"/>
                  </a:ext>
                </a:extLst>
              </p14:cNvPr>
              <p14:cNvContentPartPr/>
              <p14:nvPr/>
            </p14:nvContentPartPr>
            <p14:xfrm>
              <a:off x="5442669" y="2473436"/>
              <a:ext cx="205920" cy="133920"/>
            </p14:xfrm>
          </p:contentPart>
        </mc:Choice>
        <mc:Fallback xmlns="">
          <p:pic>
            <p:nvPicPr>
              <p:cNvPr id="118" name="Encre 117">
                <a:extLst>
                  <a:ext uri="{FF2B5EF4-FFF2-40B4-BE49-F238E27FC236}">
                    <a16:creationId xmlns:a16="http://schemas.microsoft.com/office/drawing/2014/main" id="{454D6A25-E581-1551-6A31-3F68EFF71ED0}"/>
                  </a:ext>
                </a:extLst>
              </p:cNvPr>
              <p:cNvPicPr/>
              <p:nvPr/>
            </p:nvPicPr>
            <p:blipFill>
              <a:blip r:embed="rId84"/>
              <a:stretch>
                <a:fillRect/>
              </a:stretch>
            </p:blipFill>
            <p:spPr>
              <a:xfrm>
                <a:off x="5425029" y="2455796"/>
                <a:ext cx="241560" cy="169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5">
            <p14:nvContentPartPr>
              <p14:cNvPr id="119" name="Encre 118">
                <a:extLst>
                  <a:ext uri="{FF2B5EF4-FFF2-40B4-BE49-F238E27FC236}">
                    <a16:creationId xmlns:a16="http://schemas.microsoft.com/office/drawing/2014/main" id="{2550CA3F-066D-79FF-8DAE-8DDDD3AF38E3}"/>
                  </a:ext>
                </a:extLst>
              </p14:cNvPr>
              <p14:cNvContentPartPr/>
              <p14:nvPr/>
            </p14:nvContentPartPr>
            <p14:xfrm>
              <a:off x="5856309" y="2435996"/>
              <a:ext cx="248040" cy="32760"/>
            </p14:xfrm>
          </p:contentPart>
        </mc:Choice>
        <mc:Fallback xmlns="">
          <p:pic>
            <p:nvPicPr>
              <p:cNvPr id="119" name="Encre 118">
                <a:extLst>
                  <a:ext uri="{FF2B5EF4-FFF2-40B4-BE49-F238E27FC236}">
                    <a16:creationId xmlns:a16="http://schemas.microsoft.com/office/drawing/2014/main" id="{2550CA3F-066D-79FF-8DAE-8DDDD3AF38E3}"/>
                  </a:ext>
                </a:extLst>
              </p:cNvPr>
              <p:cNvPicPr/>
              <p:nvPr/>
            </p:nvPicPr>
            <p:blipFill>
              <a:blip r:embed="rId86"/>
              <a:stretch>
                <a:fillRect/>
              </a:stretch>
            </p:blipFill>
            <p:spPr>
              <a:xfrm>
                <a:off x="5838669" y="2417996"/>
                <a:ext cx="283680" cy="68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7">
            <p14:nvContentPartPr>
              <p14:cNvPr id="121" name="Encre 120">
                <a:extLst>
                  <a:ext uri="{FF2B5EF4-FFF2-40B4-BE49-F238E27FC236}">
                    <a16:creationId xmlns:a16="http://schemas.microsoft.com/office/drawing/2014/main" id="{316B117F-ACA7-59CF-5252-D3B970AB2BA2}"/>
                  </a:ext>
                </a:extLst>
              </p14:cNvPr>
              <p14:cNvContentPartPr/>
              <p14:nvPr/>
            </p14:nvContentPartPr>
            <p14:xfrm>
              <a:off x="6536349" y="2560556"/>
              <a:ext cx="188280" cy="169200"/>
            </p14:xfrm>
          </p:contentPart>
        </mc:Choice>
        <mc:Fallback xmlns="">
          <p:pic>
            <p:nvPicPr>
              <p:cNvPr id="121" name="Encre 120">
                <a:extLst>
                  <a:ext uri="{FF2B5EF4-FFF2-40B4-BE49-F238E27FC236}">
                    <a16:creationId xmlns:a16="http://schemas.microsoft.com/office/drawing/2014/main" id="{316B117F-ACA7-59CF-5252-D3B970AB2BA2}"/>
                  </a:ext>
                </a:extLst>
              </p:cNvPr>
              <p:cNvPicPr/>
              <p:nvPr/>
            </p:nvPicPr>
            <p:blipFill>
              <a:blip r:embed="rId88"/>
              <a:stretch>
                <a:fillRect/>
              </a:stretch>
            </p:blipFill>
            <p:spPr>
              <a:xfrm>
                <a:off x="6518709" y="2542556"/>
                <a:ext cx="223920" cy="20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9">
            <p14:nvContentPartPr>
              <p14:cNvPr id="123" name="Encre 122">
                <a:extLst>
                  <a:ext uri="{FF2B5EF4-FFF2-40B4-BE49-F238E27FC236}">
                    <a16:creationId xmlns:a16="http://schemas.microsoft.com/office/drawing/2014/main" id="{5E9EC93E-399C-44A2-7A0F-332B653EDE4C}"/>
                  </a:ext>
                </a:extLst>
              </p14:cNvPr>
              <p14:cNvContentPartPr/>
              <p14:nvPr/>
            </p14:nvContentPartPr>
            <p14:xfrm>
              <a:off x="6912189" y="3069596"/>
              <a:ext cx="136800" cy="234720"/>
            </p14:xfrm>
          </p:contentPart>
        </mc:Choice>
        <mc:Fallback xmlns="">
          <p:pic>
            <p:nvPicPr>
              <p:cNvPr id="123" name="Encre 122">
                <a:extLst>
                  <a:ext uri="{FF2B5EF4-FFF2-40B4-BE49-F238E27FC236}">
                    <a16:creationId xmlns:a16="http://schemas.microsoft.com/office/drawing/2014/main" id="{5E9EC93E-399C-44A2-7A0F-332B653EDE4C}"/>
                  </a:ext>
                </a:extLst>
              </p:cNvPr>
              <p:cNvPicPr/>
              <p:nvPr/>
            </p:nvPicPr>
            <p:blipFill>
              <a:blip r:embed="rId90"/>
              <a:stretch>
                <a:fillRect/>
              </a:stretch>
            </p:blipFill>
            <p:spPr>
              <a:xfrm>
                <a:off x="6894189" y="3051596"/>
                <a:ext cx="172440" cy="270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1">
            <p14:nvContentPartPr>
              <p14:cNvPr id="125" name="Encre 124">
                <a:extLst>
                  <a:ext uri="{FF2B5EF4-FFF2-40B4-BE49-F238E27FC236}">
                    <a16:creationId xmlns:a16="http://schemas.microsoft.com/office/drawing/2014/main" id="{F9667A21-1159-0BB1-E639-DE5ABC4EA25F}"/>
                  </a:ext>
                </a:extLst>
              </p14:cNvPr>
              <p14:cNvContentPartPr/>
              <p14:nvPr/>
            </p14:nvContentPartPr>
            <p14:xfrm>
              <a:off x="6188229" y="3474956"/>
              <a:ext cx="117360" cy="218160"/>
            </p14:xfrm>
          </p:contentPart>
        </mc:Choice>
        <mc:Fallback>
          <p:pic>
            <p:nvPicPr>
              <p:cNvPr id="125" name="Encre 124">
                <a:extLst>
                  <a:ext uri="{FF2B5EF4-FFF2-40B4-BE49-F238E27FC236}">
                    <a16:creationId xmlns:a16="http://schemas.microsoft.com/office/drawing/2014/main" id="{F9667A21-1159-0BB1-E639-DE5ABC4EA25F}"/>
                  </a:ext>
                </a:extLst>
              </p:cNvPr>
              <p:cNvPicPr/>
              <p:nvPr/>
            </p:nvPicPr>
            <p:blipFill>
              <a:blip r:embed="rId92"/>
              <a:stretch>
                <a:fillRect/>
              </a:stretch>
            </p:blipFill>
            <p:spPr>
              <a:xfrm>
                <a:off x="6170174" y="3456956"/>
                <a:ext cx="153110" cy="253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3">
            <p14:nvContentPartPr>
              <p14:cNvPr id="129" name="Encre 128">
                <a:extLst>
                  <a:ext uri="{FF2B5EF4-FFF2-40B4-BE49-F238E27FC236}">
                    <a16:creationId xmlns:a16="http://schemas.microsoft.com/office/drawing/2014/main" id="{25C27005-DA4A-B1D3-FCE3-1390CB296F13}"/>
                  </a:ext>
                </a:extLst>
              </p14:cNvPr>
              <p14:cNvContentPartPr/>
              <p14:nvPr/>
            </p14:nvContentPartPr>
            <p14:xfrm rot="530160">
              <a:off x="6541552" y="4122867"/>
              <a:ext cx="60120" cy="73440"/>
            </p14:xfrm>
          </p:contentPart>
        </mc:Choice>
        <mc:Fallback>
          <p:pic>
            <p:nvPicPr>
              <p:cNvPr id="129" name="Encre 128">
                <a:extLst>
                  <a:ext uri="{FF2B5EF4-FFF2-40B4-BE49-F238E27FC236}">
                    <a16:creationId xmlns:a16="http://schemas.microsoft.com/office/drawing/2014/main" id="{25C27005-DA4A-B1D3-FCE3-1390CB296F13}"/>
                  </a:ext>
                </a:extLst>
              </p:cNvPr>
              <p:cNvPicPr/>
              <p:nvPr/>
            </p:nvPicPr>
            <p:blipFill>
              <a:blip r:embed="rId94"/>
              <a:stretch>
                <a:fillRect/>
              </a:stretch>
            </p:blipFill>
            <p:spPr>
              <a:xfrm rot="530160">
                <a:off x="6523552" y="4104867"/>
                <a:ext cx="95760" cy="10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5">
            <p14:nvContentPartPr>
              <p14:cNvPr id="134" name="Encre 133">
                <a:extLst>
                  <a:ext uri="{FF2B5EF4-FFF2-40B4-BE49-F238E27FC236}">
                    <a16:creationId xmlns:a16="http://schemas.microsoft.com/office/drawing/2014/main" id="{7810E1F8-FD6C-4DA2-E770-8A23E4526B54}"/>
                  </a:ext>
                </a:extLst>
              </p14:cNvPr>
              <p14:cNvContentPartPr/>
              <p14:nvPr/>
            </p14:nvContentPartPr>
            <p14:xfrm>
              <a:off x="6817869" y="4481876"/>
              <a:ext cx="158040" cy="208800"/>
            </p14:xfrm>
          </p:contentPart>
        </mc:Choice>
        <mc:Fallback xmlns="">
          <p:pic>
            <p:nvPicPr>
              <p:cNvPr id="134" name="Encre 133">
                <a:extLst>
                  <a:ext uri="{FF2B5EF4-FFF2-40B4-BE49-F238E27FC236}">
                    <a16:creationId xmlns:a16="http://schemas.microsoft.com/office/drawing/2014/main" id="{7810E1F8-FD6C-4DA2-E770-8A23E4526B54}"/>
                  </a:ext>
                </a:extLst>
              </p:cNvPr>
              <p:cNvPicPr/>
              <p:nvPr/>
            </p:nvPicPr>
            <p:blipFill>
              <a:blip r:embed="rId102"/>
              <a:stretch>
                <a:fillRect/>
              </a:stretch>
            </p:blipFill>
            <p:spPr>
              <a:xfrm>
                <a:off x="6799869" y="4464236"/>
                <a:ext cx="193680" cy="24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3">
            <p14:nvContentPartPr>
              <p14:cNvPr id="136" name="Encre 135">
                <a:extLst>
                  <a:ext uri="{FF2B5EF4-FFF2-40B4-BE49-F238E27FC236}">
                    <a16:creationId xmlns:a16="http://schemas.microsoft.com/office/drawing/2014/main" id="{D2B0AF6F-1824-0381-FD62-AB811496D56F}"/>
                  </a:ext>
                </a:extLst>
              </p14:cNvPr>
              <p14:cNvContentPartPr/>
              <p14:nvPr/>
            </p14:nvContentPartPr>
            <p14:xfrm>
              <a:off x="6357069" y="4149956"/>
              <a:ext cx="125280" cy="174240"/>
            </p14:xfrm>
          </p:contentPart>
        </mc:Choice>
        <mc:Fallback xmlns="">
          <p:pic>
            <p:nvPicPr>
              <p:cNvPr id="136" name="Encre 135">
                <a:extLst>
                  <a:ext uri="{FF2B5EF4-FFF2-40B4-BE49-F238E27FC236}">
                    <a16:creationId xmlns:a16="http://schemas.microsoft.com/office/drawing/2014/main" id="{D2B0AF6F-1824-0381-FD62-AB811496D56F}"/>
                  </a:ext>
                </a:extLst>
              </p:cNvPr>
              <p:cNvPicPr/>
              <p:nvPr/>
            </p:nvPicPr>
            <p:blipFill>
              <a:blip r:embed="rId104"/>
              <a:stretch>
                <a:fillRect/>
              </a:stretch>
            </p:blipFill>
            <p:spPr>
              <a:xfrm>
                <a:off x="6339069" y="4131956"/>
                <a:ext cx="160920" cy="20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5">
            <p14:nvContentPartPr>
              <p14:cNvPr id="138" name="Encre 137">
                <a:extLst>
                  <a:ext uri="{FF2B5EF4-FFF2-40B4-BE49-F238E27FC236}">
                    <a16:creationId xmlns:a16="http://schemas.microsoft.com/office/drawing/2014/main" id="{1B069A0A-472E-F895-86EA-A002CE599036}"/>
                  </a:ext>
                </a:extLst>
              </p14:cNvPr>
              <p14:cNvContentPartPr/>
              <p14:nvPr/>
            </p14:nvContentPartPr>
            <p14:xfrm>
              <a:off x="5739309" y="3807236"/>
              <a:ext cx="258840" cy="57240"/>
            </p14:xfrm>
          </p:contentPart>
        </mc:Choice>
        <mc:Fallback xmlns="">
          <p:pic>
            <p:nvPicPr>
              <p:cNvPr id="138" name="Encre 137">
                <a:extLst>
                  <a:ext uri="{FF2B5EF4-FFF2-40B4-BE49-F238E27FC236}">
                    <a16:creationId xmlns:a16="http://schemas.microsoft.com/office/drawing/2014/main" id="{1B069A0A-472E-F895-86EA-A002CE599036}"/>
                  </a:ext>
                </a:extLst>
              </p:cNvPr>
              <p:cNvPicPr/>
              <p:nvPr/>
            </p:nvPicPr>
            <p:blipFill>
              <a:blip r:embed="rId106"/>
              <a:stretch>
                <a:fillRect/>
              </a:stretch>
            </p:blipFill>
            <p:spPr>
              <a:xfrm>
                <a:off x="5721309" y="3789236"/>
                <a:ext cx="294480" cy="92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7">
            <p14:nvContentPartPr>
              <p14:cNvPr id="143" name="Encre 142">
                <a:extLst>
                  <a:ext uri="{FF2B5EF4-FFF2-40B4-BE49-F238E27FC236}">
                    <a16:creationId xmlns:a16="http://schemas.microsoft.com/office/drawing/2014/main" id="{A6939335-5E07-E49C-FFF8-5E34416E3F7D}"/>
                  </a:ext>
                </a:extLst>
              </p14:cNvPr>
              <p14:cNvContentPartPr/>
              <p14:nvPr/>
            </p14:nvContentPartPr>
            <p14:xfrm>
              <a:off x="5831829" y="3981116"/>
              <a:ext cx="181080" cy="81360"/>
            </p14:xfrm>
          </p:contentPart>
        </mc:Choice>
        <mc:Fallback xmlns="">
          <p:pic>
            <p:nvPicPr>
              <p:cNvPr id="143" name="Encre 142">
                <a:extLst>
                  <a:ext uri="{FF2B5EF4-FFF2-40B4-BE49-F238E27FC236}">
                    <a16:creationId xmlns:a16="http://schemas.microsoft.com/office/drawing/2014/main" id="{A6939335-5E07-E49C-FFF8-5E34416E3F7D}"/>
                  </a:ext>
                </a:extLst>
              </p:cNvPr>
              <p:cNvPicPr/>
              <p:nvPr/>
            </p:nvPicPr>
            <p:blipFill>
              <a:blip r:embed="rId108"/>
              <a:stretch>
                <a:fillRect/>
              </a:stretch>
            </p:blipFill>
            <p:spPr>
              <a:xfrm>
                <a:off x="5814189" y="3963116"/>
                <a:ext cx="216720" cy="117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9">
            <p14:nvContentPartPr>
              <p14:cNvPr id="146" name="Encre 145">
                <a:extLst>
                  <a:ext uri="{FF2B5EF4-FFF2-40B4-BE49-F238E27FC236}">
                    <a16:creationId xmlns:a16="http://schemas.microsoft.com/office/drawing/2014/main" id="{92D462DC-1809-3464-15E7-BD6FC49F59EF}"/>
                  </a:ext>
                </a:extLst>
              </p14:cNvPr>
              <p14:cNvContentPartPr/>
              <p14:nvPr/>
            </p14:nvContentPartPr>
            <p14:xfrm>
              <a:off x="5755509" y="4441238"/>
              <a:ext cx="226080" cy="63000"/>
            </p14:xfrm>
          </p:contentPart>
        </mc:Choice>
        <mc:Fallback xmlns="">
          <p:pic>
            <p:nvPicPr>
              <p:cNvPr id="146" name="Encre 145">
                <a:extLst>
                  <a:ext uri="{FF2B5EF4-FFF2-40B4-BE49-F238E27FC236}">
                    <a16:creationId xmlns:a16="http://schemas.microsoft.com/office/drawing/2014/main" id="{92D462DC-1809-3464-15E7-BD6FC49F59EF}"/>
                  </a:ext>
                </a:extLst>
              </p:cNvPr>
              <p:cNvPicPr/>
              <p:nvPr/>
            </p:nvPicPr>
            <p:blipFill>
              <a:blip r:embed="rId110"/>
              <a:stretch>
                <a:fillRect/>
              </a:stretch>
            </p:blipFill>
            <p:spPr>
              <a:xfrm>
                <a:off x="5737509" y="4423238"/>
                <a:ext cx="261720" cy="98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1">
            <p14:nvContentPartPr>
              <p14:cNvPr id="148" name="Encre 147">
                <a:extLst>
                  <a:ext uri="{FF2B5EF4-FFF2-40B4-BE49-F238E27FC236}">
                    <a16:creationId xmlns:a16="http://schemas.microsoft.com/office/drawing/2014/main" id="{E88981B5-8F7C-8779-EEC0-AFFD48360560}"/>
                  </a:ext>
                </a:extLst>
              </p14:cNvPr>
              <p14:cNvContentPartPr/>
              <p14:nvPr/>
            </p14:nvContentPartPr>
            <p14:xfrm>
              <a:off x="5311989" y="4305116"/>
              <a:ext cx="30600" cy="204480"/>
            </p14:xfrm>
          </p:contentPart>
        </mc:Choice>
        <mc:Fallback xmlns="">
          <p:pic>
            <p:nvPicPr>
              <p:cNvPr id="148" name="Encre 147">
                <a:extLst>
                  <a:ext uri="{FF2B5EF4-FFF2-40B4-BE49-F238E27FC236}">
                    <a16:creationId xmlns:a16="http://schemas.microsoft.com/office/drawing/2014/main" id="{E88981B5-8F7C-8779-EEC0-AFFD48360560}"/>
                  </a:ext>
                </a:extLst>
              </p:cNvPr>
              <p:cNvPicPr/>
              <p:nvPr/>
            </p:nvPicPr>
            <p:blipFill>
              <a:blip r:embed="rId112"/>
              <a:stretch>
                <a:fillRect/>
              </a:stretch>
            </p:blipFill>
            <p:spPr>
              <a:xfrm>
                <a:off x="5293989" y="4287116"/>
                <a:ext cx="66240" cy="24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3">
            <p14:nvContentPartPr>
              <p14:cNvPr id="150" name="Encre 149">
                <a:extLst>
                  <a:ext uri="{FF2B5EF4-FFF2-40B4-BE49-F238E27FC236}">
                    <a16:creationId xmlns:a16="http://schemas.microsoft.com/office/drawing/2014/main" id="{8F38A0CE-E756-D69E-A5D6-AE350B42227E}"/>
                  </a:ext>
                </a:extLst>
              </p14:cNvPr>
              <p14:cNvContentPartPr/>
              <p14:nvPr/>
            </p14:nvContentPartPr>
            <p14:xfrm>
              <a:off x="7301349" y="3651716"/>
              <a:ext cx="207360" cy="139320"/>
            </p14:xfrm>
          </p:contentPart>
        </mc:Choice>
        <mc:Fallback xmlns="">
          <p:pic>
            <p:nvPicPr>
              <p:cNvPr id="150" name="Encre 149">
                <a:extLst>
                  <a:ext uri="{FF2B5EF4-FFF2-40B4-BE49-F238E27FC236}">
                    <a16:creationId xmlns:a16="http://schemas.microsoft.com/office/drawing/2014/main" id="{8F38A0CE-E756-D69E-A5D6-AE350B42227E}"/>
                  </a:ext>
                </a:extLst>
              </p:cNvPr>
              <p:cNvPicPr/>
              <p:nvPr/>
            </p:nvPicPr>
            <p:blipFill>
              <a:blip r:embed="rId114"/>
              <a:stretch>
                <a:fillRect/>
              </a:stretch>
            </p:blipFill>
            <p:spPr>
              <a:xfrm>
                <a:off x="7283709" y="3634076"/>
                <a:ext cx="243000" cy="17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5">
            <p14:nvContentPartPr>
              <p14:cNvPr id="152" name="Encre 151">
                <a:extLst>
                  <a:ext uri="{FF2B5EF4-FFF2-40B4-BE49-F238E27FC236}">
                    <a16:creationId xmlns:a16="http://schemas.microsoft.com/office/drawing/2014/main" id="{304B04E6-B4EC-9D5E-E292-B63698D2F74C}"/>
                  </a:ext>
                </a:extLst>
              </p14:cNvPr>
              <p14:cNvContentPartPr/>
              <p14:nvPr/>
            </p14:nvContentPartPr>
            <p14:xfrm>
              <a:off x="5652103" y="4734951"/>
              <a:ext cx="245520" cy="71280"/>
            </p14:xfrm>
          </p:contentPart>
        </mc:Choice>
        <mc:Fallback xmlns="">
          <p:pic>
            <p:nvPicPr>
              <p:cNvPr id="152" name="Encre 151">
                <a:extLst>
                  <a:ext uri="{FF2B5EF4-FFF2-40B4-BE49-F238E27FC236}">
                    <a16:creationId xmlns:a16="http://schemas.microsoft.com/office/drawing/2014/main" id="{304B04E6-B4EC-9D5E-E292-B63698D2F74C}"/>
                  </a:ext>
                </a:extLst>
              </p:cNvPr>
              <p:cNvPicPr/>
              <p:nvPr/>
            </p:nvPicPr>
            <p:blipFill>
              <a:blip r:embed="rId116"/>
              <a:stretch>
                <a:fillRect/>
              </a:stretch>
            </p:blipFill>
            <p:spPr>
              <a:xfrm>
                <a:off x="5634103" y="4716951"/>
                <a:ext cx="281160" cy="106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7">
            <p14:nvContentPartPr>
              <p14:cNvPr id="154" name="Encre 153">
                <a:extLst>
                  <a:ext uri="{FF2B5EF4-FFF2-40B4-BE49-F238E27FC236}">
                    <a16:creationId xmlns:a16="http://schemas.microsoft.com/office/drawing/2014/main" id="{32CAAAAA-6E20-A20A-C2FF-18D12927C5B1}"/>
                  </a:ext>
                </a:extLst>
              </p14:cNvPr>
              <p14:cNvContentPartPr/>
              <p14:nvPr/>
            </p14:nvContentPartPr>
            <p14:xfrm>
              <a:off x="6414223" y="4859871"/>
              <a:ext cx="191160" cy="30600"/>
            </p14:xfrm>
          </p:contentPart>
        </mc:Choice>
        <mc:Fallback xmlns="">
          <p:pic>
            <p:nvPicPr>
              <p:cNvPr id="154" name="Encre 153">
                <a:extLst>
                  <a:ext uri="{FF2B5EF4-FFF2-40B4-BE49-F238E27FC236}">
                    <a16:creationId xmlns:a16="http://schemas.microsoft.com/office/drawing/2014/main" id="{32CAAAAA-6E20-A20A-C2FF-18D12927C5B1}"/>
                  </a:ext>
                </a:extLst>
              </p:cNvPr>
              <p:cNvPicPr/>
              <p:nvPr/>
            </p:nvPicPr>
            <p:blipFill>
              <a:blip r:embed="rId118"/>
              <a:stretch>
                <a:fillRect/>
              </a:stretch>
            </p:blipFill>
            <p:spPr>
              <a:xfrm>
                <a:off x="6396223" y="4841871"/>
                <a:ext cx="226800" cy="66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9">
            <p14:nvContentPartPr>
              <p14:cNvPr id="155" name="Encre 154">
                <a:extLst>
                  <a:ext uri="{FF2B5EF4-FFF2-40B4-BE49-F238E27FC236}">
                    <a16:creationId xmlns:a16="http://schemas.microsoft.com/office/drawing/2014/main" id="{F8F7A4B3-10EA-0B0C-ECE0-BFD996CF00C7}"/>
                  </a:ext>
                </a:extLst>
              </p14:cNvPr>
              <p14:cNvContentPartPr/>
              <p14:nvPr/>
            </p14:nvContentPartPr>
            <p14:xfrm>
              <a:off x="7760623" y="4147431"/>
              <a:ext cx="72720" cy="236520"/>
            </p14:xfrm>
          </p:contentPart>
        </mc:Choice>
        <mc:Fallback xmlns="">
          <p:pic>
            <p:nvPicPr>
              <p:cNvPr id="155" name="Encre 154">
                <a:extLst>
                  <a:ext uri="{FF2B5EF4-FFF2-40B4-BE49-F238E27FC236}">
                    <a16:creationId xmlns:a16="http://schemas.microsoft.com/office/drawing/2014/main" id="{F8F7A4B3-10EA-0B0C-ECE0-BFD996CF00C7}"/>
                  </a:ext>
                </a:extLst>
              </p:cNvPr>
              <p:cNvPicPr/>
              <p:nvPr/>
            </p:nvPicPr>
            <p:blipFill>
              <a:blip r:embed="rId120"/>
              <a:stretch>
                <a:fillRect/>
              </a:stretch>
            </p:blipFill>
            <p:spPr>
              <a:xfrm>
                <a:off x="7742983" y="4129431"/>
                <a:ext cx="108360" cy="272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1">
            <p14:nvContentPartPr>
              <p14:cNvPr id="159" name="Encre 158">
                <a:extLst>
                  <a:ext uri="{FF2B5EF4-FFF2-40B4-BE49-F238E27FC236}">
                    <a16:creationId xmlns:a16="http://schemas.microsoft.com/office/drawing/2014/main" id="{1CD9C30D-7DEA-69E7-CDEC-A1A648BACA1A}"/>
                  </a:ext>
                </a:extLst>
              </p14:cNvPr>
              <p14:cNvContentPartPr/>
              <p14:nvPr/>
            </p14:nvContentPartPr>
            <p14:xfrm>
              <a:off x="7478383" y="4773831"/>
              <a:ext cx="205200" cy="125280"/>
            </p14:xfrm>
          </p:contentPart>
        </mc:Choice>
        <mc:Fallback xmlns="">
          <p:pic>
            <p:nvPicPr>
              <p:cNvPr id="159" name="Encre 158">
                <a:extLst>
                  <a:ext uri="{FF2B5EF4-FFF2-40B4-BE49-F238E27FC236}">
                    <a16:creationId xmlns:a16="http://schemas.microsoft.com/office/drawing/2014/main" id="{1CD9C30D-7DEA-69E7-CDEC-A1A648BACA1A}"/>
                  </a:ext>
                </a:extLst>
              </p:cNvPr>
              <p:cNvPicPr/>
              <p:nvPr/>
            </p:nvPicPr>
            <p:blipFill>
              <a:blip r:embed="rId122"/>
              <a:stretch>
                <a:fillRect/>
              </a:stretch>
            </p:blipFill>
            <p:spPr>
              <a:xfrm>
                <a:off x="7460383" y="4755831"/>
                <a:ext cx="240840" cy="160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3">
            <p14:nvContentPartPr>
              <p14:cNvPr id="161" name="Encre 160">
                <a:extLst>
                  <a:ext uri="{FF2B5EF4-FFF2-40B4-BE49-F238E27FC236}">
                    <a16:creationId xmlns:a16="http://schemas.microsoft.com/office/drawing/2014/main" id="{E2A5D8D0-452B-3E74-A9E5-0B8627D305A8}"/>
                  </a:ext>
                </a:extLst>
              </p14:cNvPr>
              <p14:cNvContentPartPr/>
              <p14:nvPr/>
            </p14:nvContentPartPr>
            <p14:xfrm>
              <a:off x="7116223" y="4895511"/>
              <a:ext cx="250920" cy="117720"/>
            </p14:xfrm>
          </p:contentPart>
        </mc:Choice>
        <mc:Fallback xmlns="">
          <p:pic>
            <p:nvPicPr>
              <p:cNvPr id="161" name="Encre 160">
                <a:extLst>
                  <a:ext uri="{FF2B5EF4-FFF2-40B4-BE49-F238E27FC236}">
                    <a16:creationId xmlns:a16="http://schemas.microsoft.com/office/drawing/2014/main" id="{E2A5D8D0-452B-3E74-A9E5-0B8627D305A8}"/>
                  </a:ext>
                </a:extLst>
              </p:cNvPr>
              <p:cNvPicPr/>
              <p:nvPr/>
            </p:nvPicPr>
            <p:blipFill>
              <a:blip r:embed="rId124"/>
              <a:stretch>
                <a:fillRect/>
              </a:stretch>
            </p:blipFill>
            <p:spPr>
              <a:xfrm>
                <a:off x="7098583" y="4877511"/>
                <a:ext cx="286560" cy="15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5">
            <p14:nvContentPartPr>
              <p14:cNvPr id="163" name="Encre 162">
                <a:extLst>
                  <a:ext uri="{FF2B5EF4-FFF2-40B4-BE49-F238E27FC236}">
                    <a16:creationId xmlns:a16="http://schemas.microsoft.com/office/drawing/2014/main" id="{6269580F-D0C3-F124-7628-DA3F51DC4EED}"/>
                  </a:ext>
                </a:extLst>
              </p14:cNvPr>
              <p14:cNvContentPartPr/>
              <p14:nvPr/>
            </p14:nvContentPartPr>
            <p14:xfrm>
              <a:off x="7772143" y="5235711"/>
              <a:ext cx="299880" cy="28080"/>
            </p14:xfrm>
          </p:contentPart>
        </mc:Choice>
        <mc:Fallback xmlns="">
          <p:pic>
            <p:nvPicPr>
              <p:cNvPr id="163" name="Encre 162">
                <a:extLst>
                  <a:ext uri="{FF2B5EF4-FFF2-40B4-BE49-F238E27FC236}">
                    <a16:creationId xmlns:a16="http://schemas.microsoft.com/office/drawing/2014/main" id="{6269580F-D0C3-F124-7628-DA3F51DC4EED}"/>
                  </a:ext>
                </a:extLst>
              </p:cNvPr>
              <p:cNvPicPr/>
              <p:nvPr/>
            </p:nvPicPr>
            <p:blipFill>
              <a:blip r:embed="rId126"/>
              <a:stretch>
                <a:fillRect/>
              </a:stretch>
            </p:blipFill>
            <p:spPr>
              <a:xfrm>
                <a:off x="7754143" y="5217711"/>
                <a:ext cx="335520" cy="6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7">
            <p14:nvContentPartPr>
              <p14:cNvPr id="165" name="Encre 164">
                <a:extLst>
                  <a:ext uri="{FF2B5EF4-FFF2-40B4-BE49-F238E27FC236}">
                    <a16:creationId xmlns:a16="http://schemas.microsoft.com/office/drawing/2014/main" id="{9F0C654A-81C7-14AA-6EE2-15EE3E530A0C}"/>
                  </a:ext>
                </a:extLst>
              </p14:cNvPr>
              <p14:cNvContentPartPr/>
              <p14:nvPr/>
            </p14:nvContentPartPr>
            <p14:xfrm>
              <a:off x="8455423" y="5502111"/>
              <a:ext cx="96840" cy="221400"/>
            </p14:xfrm>
          </p:contentPart>
        </mc:Choice>
        <mc:Fallback xmlns="">
          <p:pic>
            <p:nvPicPr>
              <p:cNvPr id="165" name="Encre 164">
                <a:extLst>
                  <a:ext uri="{FF2B5EF4-FFF2-40B4-BE49-F238E27FC236}">
                    <a16:creationId xmlns:a16="http://schemas.microsoft.com/office/drawing/2014/main" id="{9F0C654A-81C7-14AA-6EE2-15EE3E530A0C}"/>
                  </a:ext>
                </a:extLst>
              </p:cNvPr>
              <p:cNvPicPr/>
              <p:nvPr/>
            </p:nvPicPr>
            <p:blipFill>
              <a:blip r:embed="rId128"/>
              <a:stretch>
                <a:fillRect/>
              </a:stretch>
            </p:blipFill>
            <p:spPr>
              <a:xfrm>
                <a:off x="8437783" y="5484111"/>
                <a:ext cx="132480" cy="257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9">
            <p14:nvContentPartPr>
              <p14:cNvPr id="167" name="Encre 166">
                <a:extLst>
                  <a:ext uri="{FF2B5EF4-FFF2-40B4-BE49-F238E27FC236}">
                    <a16:creationId xmlns:a16="http://schemas.microsoft.com/office/drawing/2014/main" id="{8644F940-7E67-A942-5713-DF480AE1C60F}"/>
                  </a:ext>
                </a:extLst>
              </p14:cNvPr>
              <p14:cNvContentPartPr/>
              <p14:nvPr/>
            </p14:nvContentPartPr>
            <p14:xfrm>
              <a:off x="7777543" y="5565111"/>
              <a:ext cx="218160" cy="38520"/>
            </p14:xfrm>
          </p:contentPart>
        </mc:Choice>
        <mc:Fallback xmlns="">
          <p:pic>
            <p:nvPicPr>
              <p:cNvPr id="167" name="Encre 166">
                <a:extLst>
                  <a:ext uri="{FF2B5EF4-FFF2-40B4-BE49-F238E27FC236}">
                    <a16:creationId xmlns:a16="http://schemas.microsoft.com/office/drawing/2014/main" id="{8644F940-7E67-A942-5713-DF480AE1C60F}"/>
                  </a:ext>
                </a:extLst>
              </p:cNvPr>
              <p:cNvPicPr/>
              <p:nvPr/>
            </p:nvPicPr>
            <p:blipFill>
              <a:blip r:embed="rId130"/>
              <a:stretch>
                <a:fillRect/>
              </a:stretch>
            </p:blipFill>
            <p:spPr>
              <a:xfrm>
                <a:off x="7759543" y="5547111"/>
                <a:ext cx="253800" cy="74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1">
            <p14:nvContentPartPr>
              <p14:cNvPr id="169" name="Encre 168">
                <a:extLst>
                  <a:ext uri="{FF2B5EF4-FFF2-40B4-BE49-F238E27FC236}">
                    <a16:creationId xmlns:a16="http://schemas.microsoft.com/office/drawing/2014/main" id="{42AE945A-CAC3-CC25-B324-DF92DDEA3AF4}"/>
                  </a:ext>
                </a:extLst>
              </p14:cNvPr>
              <p14:cNvContentPartPr/>
              <p14:nvPr/>
            </p14:nvContentPartPr>
            <p14:xfrm>
              <a:off x="7326103" y="5314911"/>
              <a:ext cx="245160" cy="14040"/>
            </p14:xfrm>
          </p:contentPart>
        </mc:Choice>
        <mc:Fallback xmlns="">
          <p:pic>
            <p:nvPicPr>
              <p:cNvPr id="169" name="Encre 168">
                <a:extLst>
                  <a:ext uri="{FF2B5EF4-FFF2-40B4-BE49-F238E27FC236}">
                    <a16:creationId xmlns:a16="http://schemas.microsoft.com/office/drawing/2014/main" id="{42AE945A-CAC3-CC25-B324-DF92DDEA3AF4}"/>
                  </a:ext>
                </a:extLst>
              </p:cNvPr>
              <p:cNvPicPr/>
              <p:nvPr/>
            </p:nvPicPr>
            <p:blipFill>
              <a:blip r:embed="rId132"/>
              <a:stretch>
                <a:fillRect/>
              </a:stretch>
            </p:blipFill>
            <p:spPr>
              <a:xfrm>
                <a:off x="7308103" y="5296911"/>
                <a:ext cx="280800" cy="4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3">
            <p14:nvContentPartPr>
              <p14:cNvPr id="171" name="Encre 170">
                <a:extLst>
                  <a:ext uri="{FF2B5EF4-FFF2-40B4-BE49-F238E27FC236}">
                    <a16:creationId xmlns:a16="http://schemas.microsoft.com/office/drawing/2014/main" id="{8E757268-EA5E-7F25-C177-B923F96CB70A}"/>
                  </a:ext>
                </a:extLst>
              </p14:cNvPr>
              <p14:cNvContentPartPr/>
              <p14:nvPr/>
            </p14:nvContentPartPr>
            <p14:xfrm>
              <a:off x="6860623" y="5078031"/>
              <a:ext cx="150120" cy="101160"/>
            </p14:xfrm>
          </p:contentPart>
        </mc:Choice>
        <mc:Fallback xmlns="">
          <p:pic>
            <p:nvPicPr>
              <p:cNvPr id="171" name="Encre 170">
                <a:extLst>
                  <a:ext uri="{FF2B5EF4-FFF2-40B4-BE49-F238E27FC236}">
                    <a16:creationId xmlns:a16="http://schemas.microsoft.com/office/drawing/2014/main" id="{8E757268-EA5E-7F25-C177-B923F96CB70A}"/>
                  </a:ext>
                </a:extLst>
              </p:cNvPr>
              <p:cNvPicPr/>
              <p:nvPr/>
            </p:nvPicPr>
            <p:blipFill>
              <a:blip r:embed="rId134"/>
              <a:stretch>
                <a:fillRect/>
              </a:stretch>
            </p:blipFill>
            <p:spPr>
              <a:xfrm>
                <a:off x="6842623" y="5060031"/>
                <a:ext cx="185760" cy="136800"/>
              </a:xfrm>
              <a:prstGeom prst="rect">
                <a:avLst/>
              </a:prstGeom>
            </p:spPr>
          </p:pic>
        </mc:Fallback>
      </mc:AlternateContent>
      <p:sp>
        <p:nvSpPr>
          <p:cNvPr id="172" name="ZoneTexte 171">
            <a:extLst>
              <a:ext uri="{FF2B5EF4-FFF2-40B4-BE49-F238E27FC236}">
                <a16:creationId xmlns:a16="http://schemas.microsoft.com/office/drawing/2014/main" id="{25992B96-A364-8914-456A-4A65AF39F5A2}"/>
              </a:ext>
            </a:extLst>
          </p:cNvPr>
          <p:cNvSpPr txBox="1"/>
          <p:nvPr/>
        </p:nvSpPr>
        <p:spPr>
          <a:xfrm rot="1185708">
            <a:off x="8487395" y="5600400"/>
            <a:ext cx="499868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000" b="1" dirty="0">
                <a:solidFill>
                  <a:schemeClr val="bg1"/>
                </a:solidFill>
              </a:rPr>
              <a:t>U15F</a:t>
            </a:r>
            <a:endParaRPr lang="fr-FR" sz="800" b="1" dirty="0">
              <a:solidFill>
                <a:schemeClr val="bg1"/>
              </a:solidFill>
            </a:endParaRPr>
          </a:p>
        </p:txBody>
      </p:sp>
      <p:cxnSp>
        <p:nvCxnSpPr>
          <p:cNvPr id="173" name="Connecteur droit avec flèche 172">
            <a:extLst>
              <a:ext uri="{FF2B5EF4-FFF2-40B4-BE49-F238E27FC236}">
                <a16:creationId xmlns:a16="http://schemas.microsoft.com/office/drawing/2014/main" id="{DDE86722-7C38-EB81-1C89-1B616CCFE6E0}"/>
              </a:ext>
            </a:extLst>
          </p:cNvPr>
          <p:cNvCxnSpPr>
            <a:cxnSpLocks/>
          </p:cNvCxnSpPr>
          <p:nvPr/>
        </p:nvCxnSpPr>
        <p:spPr>
          <a:xfrm flipV="1">
            <a:off x="8448279" y="5537238"/>
            <a:ext cx="0" cy="144000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p14="http://schemas.microsoft.com/office/powerpoint/2010/main" Requires="p14">
          <p:contentPart p14:bwMode="auto" r:id="rId135">
            <p14:nvContentPartPr>
              <p14:cNvPr id="10" name="Encre 9">
                <a:extLst>
                  <a:ext uri="{FF2B5EF4-FFF2-40B4-BE49-F238E27FC236}">
                    <a16:creationId xmlns:a16="http://schemas.microsoft.com/office/drawing/2014/main" id="{0915BA1E-62EA-EFF5-7D5E-DB1DDB7B22D4}"/>
                  </a:ext>
                </a:extLst>
              </p14:cNvPr>
              <p14:cNvContentPartPr/>
              <p14:nvPr/>
            </p14:nvContentPartPr>
            <p14:xfrm>
              <a:off x="6696577" y="4372454"/>
              <a:ext cx="207257" cy="117697"/>
            </p14:xfrm>
          </p:contentPart>
        </mc:Choice>
        <mc:Fallback>
          <p:pic>
            <p:nvPicPr>
              <p:cNvPr id="10" name="Encre 9">
                <a:extLst>
                  <a:ext uri="{FF2B5EF4-FFF2-40B4-BE49-F238E27FC236}">
                    <a16:creationId xmlns:a16="http://schemas.microsoft.com/office/drawing/2014/main" id="{0915BA1E-62EA-EFF5-7D5E-DB1DDB7B22D4}"/>
                  </a:ext>
                </a:extLst>
              </p:cNvPr>
              <p:cNvPicPr/>
              <p:nvPr/>
            </p:nvPicPr>
            <p:blipFill>
              <a:blip r:embed="rId136"/>
              <a:stretch>
                <a:fillRect/>
              </a:stretch>
            </p:blipFill>
            <p:spPr>
              <a:xfrm>
                <a:off x="6678555" y="4354817"/>
                <a:ext cx="242941" cy="15333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7">
            <p14:nvContentPartPr>
              <p14:cNvPr id="131" name="Encre 130">
                <a:extLst>
                  <a:ext uri="{FF2B5EF4-FFF2-40B4-BE49-F238E27FC236}">
                    <a16:creationId xmlns:a16="http://schemas.microsoft.com/office/drawing/2014/main" id="{F390C909-09D9-96A1-DA78-394DFF21A516}"/>
                  </a:ext>
                </a:extLst>
              </p14:cNvPr>
              <p14:cNvContentPartPr/>
              <p14:nvPr/>
            </p14:nvContentPartPr>
            <p14:xfrm>
              <a:off x="6701528" y="4375163"/>
              <a:ext cx="84600" cy="46800"/>
            </p14:xfrm>
          </p:contentPart>
        </mc:Choice>
        <mc:Fallback>
          <p:pic>
            <p:nvPicPr>
              <p:cNvPr id="131" name="Encre 130">
                <a:extLst>
                  <a:ext uri="{FF2B5EF4-FFF2-40B4-BE49-F238E27FC236}">
                    <a16:creationId xmlns:a16="http://schemas.microsoft.com/office/drawing/2014/main" id="{F390C909-09D9-96A1-DA78-394DFF21A516}"/>
                  </a:ext>
                </a:extLst>
              </p:cNvPr>
              <p:cNvPicPr/>
              <p:nvPr/>
            </p:nvPicPr>
            <p:blipFill>
              <a:blip r:embed="rId138"/>
              <a:stretch>
                <a:fillRect/>
              </a:stretch>
            </p:blipFill>
            <p:spPr>
              <a:xfrm>
                <a:off x="6683604" y="4357163"/>
                <a:ext cx="120089" cy="82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9">
            <p14:nvContentPartPr>
              <p14:cNvPr id="12" name="Encre 11">
                <a:extLst>
                  <a:ext uri="{FF2B5EF4-FFF2-40B4-BE49-F238E27FC236}">
                    <a16:creationId xmlns:a16="http://schemas.microsoft.com/office/drawing/2014/main" id="{5F442E79-0EB7-C590-6AEE-ECF369DC76E1}"/>
                  </a:ext>
                </a:extLst>
              </p14:cNvPr>
              <p14:cNvContentPartPr/>
              <p14:nvPr/>
            </p14:nvContentPartPr>
            <p14:xfrm>
              <a:off x="6236497" y="3323414"/>
              <a:ext cx="111960" cy="220320"/>
            </p14:xfrm>
          </p:contentPart>
        </mc:Choice>
        <mc:Fallback>
          <p:pic>
            <p:nvPicPr>
              <p:cNvPr id="12" name="Encre 11">
                <a:extLst>
                  <a:ext uri="{FF2B5EF4-FFF2-40B4-BE49-F238E27FC236}">
                    <a16:creationId xmlns:a16="http://schemas.microsoft.com/office/drawing/2014/main" id="{5F442E79-0EB7-C590-6AEE-ECF369DC76E1}"/>
                  </a:ext>
                </a:extLst>
              </p:cNvPr>
              <p:cNvPicPr/>
              <p:nvPr/>
            </p:nvPicPr>
            <p:blipFill>
              <a:blip r:embed="rId140"/>
              <a:stretch>
                <a:fillRect/>
              </a:stretch>
            </p:blipFill>
            <p:spPr>
              <a:xfrm>
                <a:off x="6218497" y="3305414"/>
                <a:ext cx="147600" cy="255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1">
            <p14:nvContentPartPr>
              <p14:cNvPr id="14" name="Encre 13">
                <a:extLst>
                  <a:ext uri="{FF2B5EF4-FFF2-40B4-BE49-F238E27FC236}">
                    <a16:creationId xmlns:a16="http://schemas.microsoft.com/office/drawing/2014/main" id="{D80A579A-3CD8-0518-1601-16CFD254971C}"/>
                  </a:ext>
                </a:extLst>
              </p14:cNvPr>
              <p14:cNvContentPartPr/>
              <p14:nvPr/>
            </p14:nvContentPartPr>
            <p14:xfrm>
              <a:off x="6432697" y="3678014"/>
              <a:ext cx="111960" cy="187920"/>
            </p14:xfrm>
          </p:contentPart>
        </mc:Choice>
        <mc:Fallback>
          <p:pic>
            <p:nvPicPr>
              <p:cNvPr id="14" name="Encre 13">
                <a:extLst>
                  <a:ext uri="{FF2B5EF4-FFF2-40B4-BE49-F238E27FC236}">
                    <a16:creationId xmlns:a16="http://schemas.microsoft.com/office/drawing/2014/main" id="{D80A579A-3CD8-0518-1601-16CFD254971C}"/>
                  </a:ext>
                </a:extLst>
              </p:cNvPr>
              <p:cNvPicPr/>
              <p:nvPr/>
            </p:nvPicPr>
            <p:blipFill>
              <a:blip r:embed="rId142"/>
              <a:stretch>
                <a:fillRect/>
              </a:stretch>
            </p:blipFill>
            <p:spPr>
              <a:xfrm>
                <a:off x="6414697" y="3660014"/>
                <a:ext cx="147600" cy="22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3">
            <p14:nvContentPartPr>
              <p14:cNvPr id="17" name="Encre 16">
                <a:extLst>
                  <a:ext uri="{FF2B5EF4-FFF2-40B4-BE49-F238E27FC236}">
                    <a16:creationId xmlns:a16="http://schemas.microsoft.com/office/drawing/2014/main" id="{D14B4A93-53B4-294F-BB61-44A0FA2F3A6C}"/>
                  </a:ext>
                </a:extLst>
              </p14:cNvPr>
              <p14:cNvContentPartPr/>
              <p14:nvPr/>
            </p14:nvContentPartPr>
            <p14:xfrm>
              <a:off x="6646897" y="4029374"/>
              <a:ext cx="158760" cy="287640"/>
            </p14:xfrm>
          </p:contentPart>
        </mc:Choice>
        <mc:Fallback>
          <p:pic>
            <p:nvPicPr>
              <p:cNvPr id="17" name="Encre 16">
                <a:extLst>
                  <a:ext uri="{FF2B5EF4-FFF2-40B4-BE49-F238E27FC236}">
                    <a16:creationId xmlns:a16="http://schemas.microsoft.com/office/drawing/2014/main" id="{D14B4A93-53B4-294F-BB61-44A0FA2F3A6C}"/>
                  </a:ext>
                </a:extLst>
              </p:cNvPr>
              <p:cNvPicPr/>
              <p:nvPr/>
            </p:nvPicPr>
            <p:blipFill>
              <a:blip r:embed="rId144"/>
              <a:stretch>
                <a:fillRect/>
              </a:stretch>
            </p:blipFill>
            <p:spPr>
              <a:xfrm>
                <a:off x="6628897" y="4011734"/>
                <a:ext cx="194400" cy="32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5">
            <p14:nvContentPartPr>
              <p14:cNvPr id="21" name="Encre 20">
                <a:extLst>
                  <a:ext uri="{FF2B5EF4-FFF2-40B4-BE49-F238E27FC236}">
                    <a16:creationId xmlns:a16="http://schemas.microsoft.com/office/drawing/2014/main" id="{78740F3B-C088-6AAB-4FB9-8810516D8ECE}"/>
                  </a:ext>
                </a:extLst>
              </p14:cNvPr>
              <p14:cNvContentPartPr/>
              <p14:nvPr/>
            </p14:nvContentPartPr>
            <p14:xfrm>
              <a:off x="6230737" y="3314414"/>
              <a:ext cx="73440" cy="135000"/>
            </p14:xfrm>
          </p:contentPart>
        </mc:Choice>
        <mc:Fallback>
          <p:pic>
            <p:nvPicPr>
              <p:cNvPr id="21" name="Encre 20">
                <a:extLst>
                  <a:ext uri="{FF2B5EF4-FFF2-40B4-BE49-F238E27FC236}">
                    <a16:creationId xmlns:a16="http://schemas.microsoft.com/office/drawing/2014/main" id="{78740F3B-C088-6AAB-4FB9-8810516D8ECE}"/>
                  </a:ext>
                </a:extLst>
              </p:cNvPr>
              <p:cNvPicPr/>
              <p:nvPr/>
            </p:nvPicPr>
            <p:blipFill>
              <a:blip r:embed="rId146"/>
              <a:stretch>
                <a:fillRect/>
              </a:stretch>
            </p:blipFill>
            <p:spPr>
              <a:xfrm>
                <a:off x="6212737" y="3296414"/>
                <a:ext cx="109080" cy="170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7">
            <p14:nvContentPartPr>
              <p14:cNvPr id="23" name="Encre 22">
                <a:extLst>
                  <a:ext uri="{FF2B5EF4-FFF2-40B4-BE49-F238E27FC236}">
                    <a16:creationId xmlns:a16="http://schemas.microsoft.com/office/drawing/2014/main" id="{9BDEBD2B-30A6-0130-F468-3235E2E81215}"/>
                  </a:ext>
                </a:extLst>
              </p14:cNvPr>
              <p14:cNvContentPartPr/>
              <p14:nvPr/>
            </p14:nvContentPartPr>
            <p14:xfrm>
              <a:off x="6450337" y="3715814"/>
              <a:ext cx="68040" cy="106200"/>
            </p14:xfrm>
          </p:contentPart>
        </mc:Choice>
        <mc:Fallback>
          <p:pic>
            <p:nvPicPr>
              <p:cNvPr id="23" name="Encre 22">
                <a:extLst>
                  <a:ext uri="{FF2B5EF4-FFF2-40B4-BE49-F238E27FC236}">
                    <a16:creationId xmlns:a16="http://schemas.microsoft.com/office/drawing/2014/main" id="{9BDEBD2B-30A6-0130-F468-3235E2E81215}"/>
                  </a:ext>
                </a:extLst>
              </p:cNvPr>
              <p:cNvPicPr/>
              <p:nvPr/>
            </p:nvPicPr>
            <p:blipFill>
              <a:blip r:embed="rId148"/>
              <a:stretch>
                <a:fillRect/>
              </a:stretch>
            </p:blipFill>
            <p:spPr>
              <a:xfrm>
                <a:off x="6432337" y="3697814"/>
                <a:ext cx="103680" cy="14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9">
            <p14:nvContentPartPr>
              <p14:cNvPr id="26" name="Encre 25">
                <a:extLst>
                  <a:ext uri="{FF2B5EF4-FFF2-40B4-BE49-F238E27FC236}">
                    <a16:creationId xmlns:a16="http://schemas.microsoft.com/office/drawing/2014/main" id="{F844BA23-E507-72EB-9CE9-53CD4C32FB7D}"/>
                  </a:ext>
                </a:extLst>
              </p14:cNvPr>
              <p14:cNvContentPartPr/>
              <p14:nvPr/>
            </p14:nvContentPartPr>
            <p14:xfrm>
              <a:off x="6684697" y="4094174"/>
              <a:ext cx="88560" cy="158760"/>
            </p14:xfrm>
          </p:contentPart>
        </mc:Choice>
        <mc:Fallback>
          <p:pic>
            <p:nvPicPr>
              <p:cNvPr id="26" name="Encre 25">
                <a:extLst>
                  <a:ext uri="{FF2B5EF4-FFF2-40B4-BE49-F238E27FC236}">
                    <a16:creationId xmlns:a16="http://schemas.microsoft.com/office/drawing/2014/main" id="{F844BA23-E507-72EB-9CE9-53CD4C32FB7D}"/>
                  </a:ext>
                </a:extLst>
              </p:cNvPr>
              <p:cNvPicPr/>
              <p:nvPr/>
            </p:nvPicPr>
            <p:blipFill>
              <a:blip r:embed="rId150"/>
              <a:stretch>
                <a:fillRect/>
              </a:stretch>
            </p:blipFill>
            <p:spPr>
              <a:xfrm>
                <a:off x="6666697" y="4076174"/>
                <a:ext cx="124200" cy="194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283146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07B826-4C08-61CF-B3EA-7D0370013C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CD723AF6-79E2-2BE8-957C-034136A531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2246" y="420464"/>
            <a:ext cx="7971974" cy="63000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6" name="Encre 5">
                <a:extLst>
                  <a:ext uri="{FF2B5EF4-FFF2-40B4-BE49-F238E27FC236}">
                    <a16:creationId xmlns:a16="http://schemas.microsoft.com/office/drawing/2014/main" id="{525F65D6-0821-45E9-768D-0C7E5CBB34F4}"/>
                  </a:ext>
                </a:extLst>
              </p14:cNvPr>
              <p14:cNvContentPartPr/>
              <p14:nvPr/>
            </p14:nvContentPartPr>
            <p14:xfrm>
              <a:off x="5160490" y="1820904"/>
              <a:ext cx="770685" cy="1409246"/>
            </p14:xfrm>
          </p:contentPart>
        </mc:Choice>
        <mc:Fallback>
          <p:pic>
            <p:nvPicPr>
              <p:cNvPr id="6" name="Encre 5">
                <a:extLst>
                  <a:ext uri="{FF2B5EF4-FFF2-40B4-BE49-F238E27FC236}">
                    <a16:creationId xmlns:a16="http://schemas.microsoft.com/office/drawing/2014/main" id="{525F65D6-0821-45E9-768D-0C7E5CBB34F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142492" y="1802906"/>
                <a:ext cx="806322" cy="1444882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itre 1">
            <a:extLst>
              <a:ext uri="{FF2B5EF4-FFF2-40B4-BE49-F238E27FC236}">
                <a16:creationId xmlns:a16="http://schemas.microsoft.com/office/drawing/2014/main" id="{C4D6E53A-47F8-5E34-6A68-99B52CBDD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447493"/>
          </a:xfrm>
        </p:spPr>
        <p:txBody>
          <a:bodyPr>
            <a:noAutofit/>
          </a:bodyPr>
          <a:lstStyle/>
          <a:p>
            <a:pPr algn="ctr"/>
            <a:r>
              <a:rPr lang="fr-FR" sz="3200" b="1" dirty="0"/>
              <a:t>Stade départ individuel skate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B26631FC-D1F7-AC76-AD28-B65AD5E8C7E2}"/>
              </a:ext>
            </a:extLst>
          </p:cNvPr>
          <p:cNvSpPr txBox="1"/>
          <p:nvPr/>
        </p:nvSpPr>
        <p:spPr>
          <a:xfrm rot="3755903">
            <a:off x="6111880" y="3898928"/>
            <a:ext cx="838200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/>
              <a:t>Départ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2680246C-F459-A086-0AA4-D3EED7FEFF44}"/>
              </a:ext>
            </a:extLst>
          </p:cNvPr>
          <p:cNvSpPr txBox="1"/>
          <p:nvPr/>
        </p:nvSpPr>
        <p:spPr>
          <a:xfrm rot="3755903">
            <a:off x="5452564" y="2763328"/>
            <a:ext cx="838200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/>
              <a:t>Arrivée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BE93D832-E1D5-2D96-A6B8-1B5780082B57}"/>
              </a:ext>
            </a:extLst>
          </p:cNvPr>
          <p:cNvSpPr/>
          <p:nvPr/>
        </p:nvSpPr>
        <p:spPr>
          <a:xfrm rot="3782245">
            <a:off x="5688915" y="3710825"/>
            <a:ext cx="355381" cy="27334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45F4B020-AE64-6A88-D539-052D481E2DEC}"/>
              </a:ext>
            </a:extLst>
          </p:cNvPr>
          <p:cNvSpPr/>
          <p:nvPr/>
        </p:nvSpPr>
        <p:spPr>
          <a:xfrm rot="9169334">
            <a:off x="6038711" y="3145447"/>
            <a:ext cx="136534" cy="187527"/>
          </a:xfrm>
          <a:prstGeom prst="rect">
            <a:avLst/>
          </a:prstGeom>
          <a:solidFill>
            <a:srgbClr val="FF0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AEEBA69E-86B4-14EF-C58D-3220F77A9985}"/>
              </a:ext>
            </a:extLst>
          </p:cNvPr>
          <p:cNvSpPr/>
          <p:nvPr/>
        </p:nvSpPr>
        <p:spPr>
          <a:xfrm rot="19871096">
            <a:off x="5582778" y="3371357"/>
            <a:ext cx="132283" cy="281199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C2C433C-8CEE-282F-1140-6D925D576C94}"/>
              </a:ext>
            </a:extLst>
          </p:cNvPr>
          <p:cNvSpPr txBox="1"/>
          <p:nvPr/>
        </p:nvSpPr>
        <p:spPr>
          <a:xfrm>
            <a:off x="2026898" y="5643246"/>
            <a:ext cx="3238873" cy="10772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600" dirty="0"/>
              <a:t>Tente violette = Dossard, ski roue</a:t>
            </a:r>
          </a:p>
          <a:p>
            <a:pPr algn="ctr"/>
            <a:r>
              <a:rPr lang="fr-FR" sz="1600" dirty="0"/>
              <a:t>Tente jaune = Ravito</a:t>
            </a:r>
          </a:p>
          <a:p>
            <a:pPr algn="ctr"/>
            <a:r>
              <a:rPr lang="fr-FR" sz="1600" dirty="0"/>
              <a:t>Cabane rose = Chrono, speaker</a:t>
            </a:r>
          </a:p>
          <a:p>
            <a:pPr algn="ctr"/>
            <a:r>
              <a:rPr lang="fr-FR" sz="1600" dirty="0"/>
              <a:t>Accès départ/arrivée = noir</a:t>
            </a: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E60114F5-73FA-FB5D-9F78-6773283C72F8}"/>
              </a:ext>
            </a:extLst>
          </p:cNvPr>
          <p:cNvSpPr txBox="1"/>
          <p:nvPr/>
        </p:nvSpPr>
        <p:spPr>
          <a:xfrm rot="3490202">
            <a:off x="5832997" y="2569332"/>
            <a:ext cx="838200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/>
              <a:t>Bouclage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54B1154E-AFE9-1031-B225-465CC68065A0}"/>
                  </a:ext>
                </a:extLst>
              </p14:cNvPr>
              <p14:cNvContentPartPr/>
              <p14:nvPr/>
            </p14:nvContentPartPr>
            <p14:xfrm>
              <a:off x="5127730" y="426264"/>
              <a:ext cx="366480" cy="137088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54B1154E-AFE9-1031-B225-465CC68065A0}"/>
                  </a:ext>
                </a:extLst>
              </p:cNvPr>
              <p:cNvPicPr/>
              <p:nvPr/>
            </p:nvPicPr>
            <p:blipFill>
              <a:blip r:embed="rId60"/>
              <a:stretch>
                <a:fillRect/>
              </a:stretch>
            </p:blipFill>
            <p:spPr>
              <a:xfrm>
                <a:off x="5110090" y="408264"/>
                <a:ext cx="402120" cy="140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1">
            <p14:nvContentPartPr>
              <p14:cNvPr id="9" name="Encre 8">
                <a:extLst>
                  <a:ext uri="{FF2B5EF4-FFF2-40B4-BE49-F238E27FC236}">
                    <a16:creationId xmlns:a16="http://schemas.microsoft.com/office/drawing/2014/main" id="{CDE81337-7F79-7357-4A1A-9992BB85439E}"/>
                  </a:ext>
                </a:extLst>
              </p14:cNvPr>
              <p14:cNvContentPartPr/>
              <p14:nvPr/>
            </p14:nvContentPartPr>
            <p14:xfrm>
              <a:off x="5853972" y="3223097"/>
              <a:ext cx="163440" cy="84240"/>
            </p14:xfrm>
          </p:contentPart>
        </mc:Choice>
        <mc:Fallback>
          <p:pic>
            <p:nvPicPr>
              <p:cNvPr id="9" name="Encre 8">
                <a:extLst>
                  <a:ext uri="{FF2B5EF4-FFF2-40B4-BE49-F238E27FC236}">
                    <a16:creationId xmlns:a16="http://schemas.microsoft.com/office/drawing/2014/main" id="{CDE81337-7F79-7357-4A1A-9992BB85439E}"/>
                  </a:ext>
                </a:extLst>
              </p:cNvPr>
              <p:cNvPicPr/>
              <p:nvPr/>
            </p:nvPicPr>
            <p:blipFill>
              <a:blip r:embed="rId62"/>
              <a:stretch>
                <a:fillRect/>
              </a:stretch>
            </p:blipFill>
            <p:spPr>
              <a:xfrm>
                <a:off x="5844992" y="3214097"/>
                <a:ext cx="181041" cy="10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3">
            <p14:nvContentPartPr>
              <p14:cNvPr id="15" name="Encre 14">
                <a:extLst>
                  <a:ext uri="{FF2B5EF4-FFF2-40B4-BE49-F238E27FC236}">
                    <a16:creationId xmlns:a16="http://schemas.microsoft.com/office/drawing/2014/main" id="{9A9CAEA5-2464-AEC4-600B-7B7D5FF2030C}"/>
                  </a:ext>
                </a:extLst>
              </p14:cNvPr>
              <p14:cNvContentPartPr/>
              <p14:nvPr/>
            </p14:nvContentPartPr>
            <p14:xfrm>
              <a:off x="5988452" y="3427717"/>
              <a:ext cx="218520" cy="84240"/>
            </p14:xfrm>
          </p:contentPart>
        </mc:Choice>
        <mc:Fallback>
          <p:pic>
            <p:nvPicPr>
              <p:cNvPr id="15" name="Encre 14">
                <a:extLst>
                  <a:ext uri="{FF2B5EF4-FFF2-40B4-BE49-F238E27FC236}">
                    <a16:creationId xmlns:a16="http://schemas.microsoft.com/office/drawing/2014/main" id="{9A9CAEA5-2464-AEC4-600B-7B7D5FF2030C}"/>
                  </a:ext>
                </a:extLst>
              </p:cNvPr>
              <p:cNvPicPr/>
              <p:nvPr/>
            </p:nvPicPr>
            <p:blipFill>
              <a:blip r:embed="rId64"/>
              <a:stretch>
                <a:fillRect/>
              </a:stretch>
            </p:blipFill>
            <p:spPr>
              <a:xfrm>
                <a:off x="5979437" y="3418717"/>
                <a:ext cx="236189" cy="10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5">
            <p14:nvContentPartPr>
              <p14:cNvPr id="28" name="Encre 27">
                <a:extLst>
                  <a:ext uri="{FF2B5EF4-FFF2-40B4-BE49-F238E27FC236}">
                    <a16:creationId xmlns:a16="http://schemas.microsoft.com/office/drawing/2014/main" id="{6A304AF4-A936-4C8B-154D-E32C2D5588A2}"/>
                  </a:ext>
                </a:extLst>
              </p14:cNvPr>
              <p14:cNvContentPartPr/>
              <p14:nvPr/>
            </p14:nvContentPartPr>
            <p14:xfrm rot="249093">
              <a:off x="5133962" y="983144"/>
              <a:ext cx="488880" cy="837720"/>
            </p14:xfrm>
          </p:contentPart>
        </mc:Choice>
        <mc:Fallback>
          <p:pic>
            <p:nvPicPr>
              <p:cNvPr id="28" name="Encre 27">
                <a:extLst>
                  <a:ext uri="{FF2B5EF4-FFF2-40B4-BE49-F238E27FC236}">
                    <a16:creationId xmlns:a16="http://schemas.microsoft.com/office/drawing/2014/main" id="{6A304AF4-A936-4C8B-154D-E32C2D5588A2}"/>
                  </a:ext>
                </a:extLst>
              </p:cNvPr>
              <p:cNvPicPr/>
              <p:nvPr/>
            </p:nvPicPr>
            <p:blipFill>
              <a:blip r:embed="rId66"/>
              <a:stretch>
                <a:fillRect/>
              </a:stretch>
            </p:blipFill>
            <p:spPr>
              <a:xfrm rot="249093">
                <a:off x="5115949" y="965136"/>
                <a:ext cx="524546" cy="87337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7">
            <p14:nvContentPartPr>
              <p14:cNvPr id="35" name="Encre 34">
                <a:extLst>
                  <a:ext uri="{FF2B5EF4-FFF2-40B4-BE49-F238E27FC236}">
                    <a16:creationId xmlns:a16="http://schemas.microsoft.com/office/drawing/2014/main" id="{E59A1592-2226-B644-FDC9-690E78F5BF2A}"/>
                  </a:ext>
                </a:extLst>
              </p14:cNvPr>
              <p14:cNvContentPartPr/>
              <p14:nvPr/>
            </p14:nvContentPartPr>
            <p14:xfrm>
              <a:off x="7508770" y="5245584"/>
              <a:ext cx="573840" cy="923040"/>
            </p14:xfrm>
          </p:contentPart>
        </mc:Choice>
        <mc:Fallback xmlns="">
          <p:pic>
            <p:nvPicPr>
              <p:cNvPr id="35" name="Encre 34">
                <a:extLst>
                  <a:ext uri="{FF2B5EF4-FFF2-40B4-BE49-F238E27FC236}">
                    <a16:creationId xmlns:a16="http://schemas.microsoft.com/office/drawing/2014/main" id="{E59A1592-2226-B644-FDC9-690E78F5BF2A}"/>
                  </a:ext>
                </a:extLst>
              </p:cNvPr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7491130" y="5227944"/>
                <a:ext cx="609480" cy="95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4">
            <p14:nvContentPartPr>
              <p14:cNvPr id="38" name="Encre 37">
                <a:extLst>
                  <a:ext uri="{FF2B5EF4-FFF2-40B4-BE49-F238E27FC236}">
                    <a16:creationId xmlns:a16="http://schemas.microsoft.com/office/drawing/2014/main" id="{AA56EFF2-E196-598E-5447-391DAE6E986B}"/>
                  </a:ext>
                </a:extLst>
              </p14:cNvPr>
              <p14:cNvContentPartPr/>
              <p14:nvPr/>
            </p14:nvContentPartPr>
            <p14:xfrm>
              <a:off x="7520650" y="6160344"/>
              <a:ext cx="547200" cy="280440"/>
            </p14:xfrm>
          </p:contentPart>
        </mc:Choice>
        <mc:Fallback xmlns="">
          <p:pic>
            <p:nvPicPr>
              <p:cNvPr id="38" name="Encre 37">
                <a:extLst>
                  <a:ext uri="{FF2B5EF4-FFF2-40B4-BE49-F238E27FC236}">
                    <a16:creationId xmlns:a16="http://schemas.microsoft.com/office/drawing/2014/main" id="{AA56EFF2-E196-598E-5447-391DAE6E986B}"/>
                  </a:ext>
                </a:extLst>
              </p:cNvPr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7502650" y="6142704"/>
                <a:ext cx="582840" cy="316080"/>
              </a:xfrm>
              <a:prstGeom prst="rect">
                <a:avLst/>
              </a:prstGeom>
            </p:spPr>
          </p:pic>
        </mc:Fallback>
      </mc:AlternateContent>
      <p:sp>
        <p:nvSpPr>
          <p:cNvPr id="46" name="ZoneTexte 45">
            <a:extLst>
              <a:ext uri="{FF2B5EF4-FFF2-40B4-BE49-F238E27FC236}">
                <a16:creationId xmlns:a16="http://schemas.microsoft.com/office/drawing/2014/main" id="{1604F000-02D0-8D2E-9CE8-B10BDFE07937}"/>
              </a:ext>
            </a:extLst>
          </p:cNvPr>
          <p:cNvSpPr txBox="1"/>
          <p:nvPr/>
        </p:nvSpPr>
        <p:spPr>
          <a:xfrm>
            <a:off x="10038432" y="6102958"/>
            <a:ext cx="2158018" cy="584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solidFill>
                  <a:srgbClr val="C00000"/>
                </a:solidFill>
              </a:rPr>
              <a:t>Signalétique : flèches, V-</a:t>
            </a:r>
            <a:r>
              <a:rPr lang="fr-FR" sz="1600" dirty="0" err="1">
                <a:solidFill>
                  <a:srgbClr val="C00000"/>
                </a:solidFill>
              </a:rPr>
              <a:t>boards</a:t>
            </a:r>
            <a:endParaRPr lang="fr-FR" sz="1600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76">
            <p14:nvContentPartPr>
              <p14:cNvPr id="10" name="Encre 9">
                <a:extLst>
                  <a:ext uri="{FF2B5EF4-FFF2-40B4-BE49-F238E27FC236}">
                    <a16:creationId xmlns:a16="http://schemas.microsoft.com/office/drawing/2014/main" id="{F65C802B-7B75-84FF-3D9C-ED8198DD2D43}"/>
                  </a:ext>
                </a:extLst>
              </p14:cNvPr>
              <p14:cNvContentPartPr/>
              <p14:nvPr/>
            </p14:nvContentPartPr>
            <p14:xfrm>
              <a:off x="6102742" y="3505047"/>
              <a:ext cx="935640" cy="1656000"/>
            </p14:xfrm>
          </p:contentPart>
        </mc:Choice>
        <mc:Fallback>
          <p:pic>
            <p:nvPicPr>
              <p:cNvPr id="10" name="Encre 9">
                <a:extLst>
                  <a:ext uri="{FF2B5EF4-FFF2-40B4-BE49-F238E27FC236}">
                    <a16:creationId xmlns:a16="http://schemas.microsoft.com/office/drawing/2014/main" id="{F65C802B-7B75-84FF-3D9C-ED8198DD2D43}"/>
                  </a:ext>
                </a:extLst>
              </p:cNvPr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6084742" y="3487047"/>
                <a:ext cx="971280" cy="1691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8">
            <p14:nvContentPartPr>
              <p14:cNvPr id="16" name="Encre 15">
                <a:extLst>
                  <a:ext uri="{FF2B5EF4-FFF2-40B4-BE49-F238E27FC236}">
                    <a16:creationId xmlns:a16="http://schemas.microsoft.com/office/drawing/2014/main" id="{032DD419-B5C3-540B-32A1-1CB6F50455A8}"/>
                  </a:ext>
                </a:extLst>
              </p14:cNvPr>
              <p14:cNvContentPartPr/>
              <p14:nvPr/>
            </p14:nvContentPartPr>
            <p14:xfrm>
              <a:off x="7030822" y="5160327"/>
              <a:ext cx="741960" cy="520200"/>
            </p14:xfrm>
          </p:contentPart>
        </mc:Choice>
        <mc:Fallback>
          <p:pic>
            <p:nvPicPr>
              <p:cNvPr id="16" name="Encre 15">
                <a:extLst>
                  <a:ext uri="{FF2B5EF4-FFF2-40B4-BE49-F238E27FC236}">
                    <a16:creationId xmlns:a16="http://schemas.microsoft.com/office/drawing/2014/main" id="{032DD419-B5C3-540B-32A1-1CB6F50455A8}"/>
                  </a:ext>
                </a:extLst>
              </p:cNvPr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7012822" y="5142687"/>
                <a:ext cx="777600" cy="555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0">
            <p14:nvContentPartPr>
              <p14:cNvPr id="20" name="Encre 19">
                <a:extLst>
                  <a:ext uri="{FF2B5EF4-FFF2-40B4-BE49-F238E27FC236}">
                    <a16:creationId xmlns:a16="http://schemas.microsoft.com/office/drawing/2014/main" id="{3915753B-FE72-5F5A-55FE-248CA64AC85B}"/>
                  </a:ext>
                </a:extLst>
              </p14:cNvPr>
              <p14:cNvContentPartPr/>
              <p14:nvPr/>
            </p14:nvContentPartPr>
            <p14:xfrm>
              <a:off x="5756062" y="2119407"/>
              <a:ext cx="851147" cy="1385640"/>
            </p14:xfrm>
          </p:contentPart>
        </mc:Choice>
        <mc:Fallback>
          <p:pic>
            <p:nvPicPr>
              <p:cNvPr id="20" name="Encre 19">
                <a:extLst>
                  <a:ext uri="{FF2B5EF4-FFF2-40B4-BE49-F238E27FC236}">
                    <a16:creationId xmlns:a16="http://schemas.microsoft.com/office/drawing/2014/main" id="{3915753B-FE72-5F5A-55FE-248CA64AC85B}"/>
                  </a:ext>
                </a:extLst>
              </p:cNvPr>
              <p:cNvPicPr/>
              <p:nvPr/>
            </p:nvPicPr>
            <p:blipFill>
              <a:blip r:embed="rId81"/>
              <a:stretch>
                <a:fillRect/>
              </a:stretch>
            </p:blipFill>
            <p:spPr>
              <a:xfrm>
                <a:off x="5738420" y="2101407"/>
                <a:ext cx="886791" cy="1421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2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66EFB04B-C14B-41A3-3AB6-0F4535027C4C}"/>
                  </a:ext>
                </a:extLst>
              </p14:cNvPr>
              <p14:cNvContentPartPr/>
              <p14:nvPr/>
            </p14:nvContentPartPr>
            <p14:xfrm>
              <a:off x="6809422" y="3872247"/>
              <a:ext cx="589320" cy="1129680"/>
            </p14:xfrm>
          </p:contentPart>
        </mc:Choice>
        <mc:Fallback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66EFB04B-C14B-41A3-3AB6-0F4535027C4C}"/>
                  </a:ext>
                </a:extLst>
              </p:cNvPr>
              <p:cNvPicPr/>
              <p:nvPr/>
            </p:nvPicPr>
            <p:blipFill>
              <a:blip r:embed="rId83"/>
              <a:stretch>
                <a:fillRect/>
              </a:stretch>
            </p:blipFill>
            <p:spPr>
              <a:xfrm>
                <a:off x="6791422" y="3854247"/>
                <a:ext cx="624960" cy="1165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4">
            <p14:nvContentPartPr>
              <p14:cNvPr id="27" name="Encre 26">
                <a:extLst>
                  <a:ext uri="{FF2B5EF4-FFF2-40B4-BE49-F238E27FC236}">
                    <a16:creationId xmlns:a16="http://schemas.microsoft.com/office/drawing/2014/main" id="{E0A227BF-590D-EF60-EDFB-F3A88EF285A1}"/>
                  </a:ext>
                </a:extLst>
              </p14:cNvPr>
              <p14:cNvContentPartPr/>
              <p14:nvPr/>
            </p14:nvContentPartPr>
            <p14:xfrm>
              <a:off x="4885067" y="448573"/>
              <a:ext cx="220680" cy="1769040"/>
            </p14:xfrm>
          </p:contentPart>
        </mc:Choice>
        <mc:Fallback>
          <p:pic>
            <p:nvPicPr>
              <p:cNvPr id="27" name="Encre 26">
                <a:extLst>
                  <a:ext uri="{FF2B5EF4-FFF2-40B4-BE49-F238E27FC236}">
                    <a16:creationId xmlns:a16="http://schemas.microsoft.com/office/drawing/2014/main" id="{E0A227BF-590D-EF60-EDFB-F3A88EF285A1}"/>
                  </a:ext>
                </a:extLst>
              </p:cNvPr>
              <p:cNvPicPr/>
              <p:nvPr/>
            </p:nvPicPr>
            <p:blipFill>
              <a:blip r:embed="rId85"/>
              <a:stretch>
                <a:fillRect/>
              </a:stretch>
            </p:blipFill>
            <p:spPr>
              <a:xfrm>
                <a:off x="4875707" y="439213"/>
                <a:ext cx="239400" cy="1787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6">
            <p14:nvContentPartPr>
              <p14:cNvPr id="29" name="Encre 28">
                <a:extLst>
                  <a:ext uri="{FF2B5EF4-FFF2-40B4-BE49-F238E27FC236}">
                    <a16:creationId xmlns:a16="http://schemas.microsoft.com/office/drawing/2014/main" id="{7A5DBC94-8C57-D6FA-2B27-7DC4A71EBA2B}"/>
                  </a:ext>
                </a:extLst>
              </p14:cNvPr>
              <p14:cNvContentPartPr/>
              <p14:nvPr/>
            </p14:nvContentPartPr>
            <p14:xfrm>
              <a:off x="5096747" y="2217973"/>
              <a:ext cx="504720" cy="1078920"/>
            </p14:xfrm>
          </p:contentPart>
        </mc:Choice>
        <mc:Fallback>
          <p:pic>
            <p:nvPicPr>
              <p:cNvPr id="29" name="Encre 28">
                <a:extLst>
                  <a:ext uri="{FF2B5EF4-FFF2-40B4-BE49-F238E27FC236}">
                    <a16:creationId xmlns:a16="http://schemas.microsoft.com/office/drawing/2014/main" id="{7A5DBC94-8C57-D6FA-2B27-7DC4A71EBA2B}"/>
                  </a:ext>
                </a:extLst>
              </p:cNvPr>
              <p:cNvPicPr/>
              <p:nvPr/>
            </p:nvPicPr>
            <p:blipFill>
              <a:blip r:embed="rId87"/>
              <a:stretch>
                <a:fillRect/>
              </a:stretch>
            </p:blipFill>
            <p:spPr>
              <a:xfrm>
                <a:off x="5087387" y="2208613"/>
                <a:ext cx="523440" cy="1097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976658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1BAA37-8329-DFB2-3FC3-2936E5EF36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89CE5CD-2308-A198-7A6C-545919C605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4131" y="468443"/>
            <a:ext cx="9063738" cy="6269409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AADA9BB5-20A9-E386-FEAF-A9454AE5E0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564906"/>
          </a:xfrm>
        </p:spPr>
        <p:txBody>
          <a:bodyPr>
            <a:noAutofit/>
          </a:bodyPr>
          <a:lstStyle/>
          <a:p>
            <a:pPr algn="ctr"/>
            <a:r>
              <a:rPr lang="fr-FR" sz="3200" b="1" dirty="0"/>
              <a:t>Informations diverses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A0AAD59-1C4A-D729-097F-17C0D607DC3A}"/>
              </a:ext>
            </a:extLst>
          </p:cNvPr>
          <p:cNvSpPr txBox="1"/>
          <p:nvPr/>
        </p:nvSpPr>
        <p:spPr>
          <a:xfrm>
            <a:off x="1564131" y="5660634"/>
            <a:ext cx="3122268" cy="10772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600" dirty="0"/>
              <a:t>P1 : Spectateur et coureurs</a:t>
            </a:r>
          </a:p>
          <a:p>
            <a:pPr algn="ctr"/>
            <a:r>
              <a:rPr lang="fr-FR" sz="1600" dirty="0"/>
              <a:t>P2 : Bénévoles et club</a:t>
            </a:r>
          </a:p>
          <a:p>
            <a:pPr algn="ctr"/>
            <a:r>
              <a:rPr lang="fr-FR" sz="1600" dirty="0"/>
              <a:t>P3 : Comité et FFS</a:t>
            </a:r>
          </a:p>
          <a:p>
            <a:pPr algn="ctr"/>
            <a:r>
              <a:rPr lang="fr-FR" sz="1600" dirty="0"/>
              <a:t>Echauffement = Piste blanche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98ED2D8-5E82-E85B-92F2-7F0445CD993A}"/>
              </a:ext>
            </a:extLst>
          </p:cNvPr>
          <p:cNvSpPr/>
          <p:nvPr/>
        </p:nvSpPr>
        <p:spPr>
          <a:xfrm rot="3789274">
            <a:off x="2964149" y="1392634"/>
            <a:ext cx="468000" cy="2160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/>
              <a:t>P1</a:t>
            </a:r>
            <a:endParaRPr lang="fr-FR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F20F8F3-E889-C89C-04C6-5881549D0B26}"/>
              </a:ext>
            </a:extLst>
          </p:cNvPr>
          <p:cNvSpPr/>
          <p:nvPr/>
        </p:nvSpPr>
        <p:spPr>
          <a:xfrm rot="3281766">
            <a:off x="4559762" y="3917839"/>
            <a:ext cx="468000" cy="2160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/>
              <a:t>P2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0FA70E0C-22FB-16CA-7E84-97A2E7492AAF}"/>
              </a:ext>
            </a:extLst>
          </p:cNvPr>
          <p:cNvSpPr/>
          <p:nvPr/>
        </p:nvSpPr>
        <p:spPr>
          <a:xfrm rot="19983609">
            <a:off x="6276021" y="5798855"/>
            <a:ext cx="432000" cy="2160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/>
              <a:t>P3</a:t>
            </a:r>
            <a:endParaRPr lang="fr-FR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Encre 2">
                <a:extLst>
                  <a:ext uri="{FF2B5EF4-FFF2-40B4-BE49-F238E27FC236}">
                    <a16:creationId xmlns:a16="http://schemas.microsoft.com/office/drawing/2014/main" id="{B83782A5-7177-2479-2B7B-C1224C4045B0}"/>
                  </a:ext>
                </a:extLst>
              </p14:cNvPr>
              <p14:cNvContentPartPr/>
              <p14:nvPr/>
            </p14:nvContentPartPr>
            <p14:xfrm>
              <a:off x="5189785" y="3162451"/>
              <a:ext cx="1267920" cy="1614600"/>
            </p14:xfrm>
          </p:contentPart>
        </mc:Choice>
        <mc:Fallback xmlns="">
          <p:pic>
            <p:nvPicPr>
              <p:cNvPr id="3" name="Encre 2">
                <a:extLst>
                  <a:ext uri="{FF2B5EF4-FFF2-40B4-BE49-F238E27FC236}">
                    <a16:creationId xmlns:a16="http://schemas.microsoft.com/office/drawing/2014/main" id="{B83782A5-7177-2479-2B7B-C1224C4045B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171785" y="3144451"/>
                <a:ext cx="1303560" cy="165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Encre 3">
                <a:extLst>
                  <a:ext uri="{FF2B5EF4-FFF2-40B4-BE49-F238E27FC236}">
                    <a16:creationId xmlns:a16="http://schemas.microsoft.com/office/drawing/2014/main" id="{56FFDEC9-629C-D660-07CC-ABD540098C89}"/>
                  </a:ext>
                </a:extLst>
              </p14:cNvPr>
              <p14:cNvContentPartPr/>
              <p14:nvPr/>
            </p14:nvContentPartPr>
            <p14:xfrm>
              <a:off x="4170265" y="3436411"/>
              <a:ext cx="1276200" cy="1531080"/>
            </p14:xfrm>
          </p:contentPart>
        </mc:Choice>
        <mc:Fallback xmlns="">
          <p:pic>
            <p:nvPicPr>
              <p:cNvPr id="4" name="Encre 3">
                <a:extLst>
                  <a:ext uri="{FF2B5EF4-FFF2-40B4-BE49-F238E27FC236}">
                    <a16:creationId xmlns:a16="http://schemas.microsoft.com/office/drawing/2014/main" id="{56FFDEC9-629C-D660-07CC-ABD540098C8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152265" y="3418411"/>
                <a:ext cx="1311840" cy="156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7" name="Encre 6">
                <a:extLst>
                  <a:ext uri="{FF2B5EF4-FFF2-40B4-BE49-F238E27FC236}">
                    <a16:creationId xmlns:a16="http://schemas.microsoft.com/office/drawing/2014/main" id="{0A25A696-4540-93DE-80BA-068FF72B5302}"/>
                  </a:ext>
                </a:extLst>
              </p14:cNvPr>
              <p14:cNvContentPartPr/>
              <p14:nvPr/>
            </p14:nvContentPartPr>
            <p14:xfrm>
              <a:off x="3436585" y="2845651"/>
              <a:ext cx="733680" cy="969840"/>
            </p14:xfrm>
          </p:contentPart>
        </mc:Choice>
        <mc:Fallback xmlns="">
          <p:pic>
            <p:nvPicPr>
              <p:cNvPr id="7" name="Encre 6">
                <a:extLst>
                  <a:ext uri="{FF2B5EF4-FFF2-40B4-BE49-F238E27FC236}">
                    <a16:creationId xmlns:a16="http://schemas.microsoft.com/office/drawing/2014/main" id="{0A25A696-4540-93DE-80BA-068FF72B5302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418585" y="2827651"/>
                <a:ext cx="769320" cy="100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8" name="Encre 7">
                <a:extLst>
                  <a:ext uri="{FF2B5EF4-FFF2-40B4-BE49-F238E27FC236}">
                    <a16:creationId xmlns:a16="http://schemas.microsoft.com/office/drawing/2014/main" id="{B7E27006-2D6E-C778-63F4-204BC7145E72}"/>
                  </a:ext>
                </a:extLst>
              </p14:cNvPr>
              <p14:cNvContentPartPr/>
              <p14:nvPr/>
            </p14:nvContentPartPr>
            <p14:xfrm>
              <a:off x="2986945" y="2570251"/>
              <a:ext cx="1334880" cy="1683000"/>
            </p14:xfrm>
          </p:contentPart>
        </mc:Choice>
        <mc:Fallback xmlns="">
          <p:pic>
            <p:nvPicPr>
              <p:cNvPr id="8" name="Encre 7">
                <a:extLst>
                  <a:ext uri="{FF2B5EF4-FFF2-40B4-BE49-F238E27FC236}">
                    <a16:creationId xmlns:a16="http://schemas.microsoft.com/office/drawing/2014/main" id="{B7E27006-2D6E-C778-63F4-204BC7145E72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968945" y="2552251"/>
                <a:ext cx="1370520" cy="1718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0" name="Encre 9">
                <a:extLst>
                  <a:ext uri="{FF2B5EF4-FFF2-40B4-BE49-F238E27FC236}">
                    <a16:creationId xmlns:a16="http://schemas.microsoft.com/office/drawing/2014/main" id="{701C82A1-EA95-6B1E-F011-E99F093AD5DD}"/>
                  </a:ext>
                </a:extLst>
              </p14:cNvPr>
              <p14:cNvContentPartPr/>
              <p14:nvPr/>
            </p14:nvContentPartPr>
            <p14:xfrm>
              <a:off x="4327585" y="4264051"/>
              <a:ext cx="1379520" cy="1214640"/>
            </p14:xfrm>
          </p:contentPart>
        </mc:Choice>
        <mc:Fallback xmlns="">
          <p:pic>
            <p:nvPicPr>
              <p:cNvPr id="10" name="Encre 9">
                <a:extLst>
                  <a:ext uri="{FF2B5EF4-FFF2-40B4-BE49-F238E27FC236}">
                    <a16:creationId xmlns:a16="http://schemas.microsoft.com/office/drawing/2014/main" id="{701C82A1-EA95-6B1E-F011-E99F093AD5DD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309585" y="4246051"/>
                <a:ext cx="1415160" cy="125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1" name="Encre 10">
                <a:extLst>
                  <a:ext uri="{FF2B5EF4-FFF2-40B4-BE49-F238E27FC236}">
                    <a16:creationId xmlns:a16="http://schemas.microsoft.com/office/drawing/2014/main" id="{0F93581A-5696-BF4F-FC94-DB7C8C736C9E}"/>
                  </a:ext>
                </a:extLst>
              </p14:cNvPr>
              <p14:cNvContentPartPr/>
              <p14:nvPr/>
            </p14:nvContentPartPr>
            <p14:xfrm>
              <a:off x="5374825" y="4814851"/>
              <a:ext cx="897480" cy="1159200"/>
            </p14:xfrm>
          </p:contentPart>
        </mc:Choice>
        <mc:Fallback xmlns="">
          <p:pic>
            <p:nvPicPr>
              <p:cNvPr id="11" name="Encre 10">
                <a:extLst>
                  <a:ext uri="{FF2B5EF4-FFF2-40B4-BE49-F238E27FC236}">
                    <a16:creationId xmlns:a16="http://schemas.microsoft.com/office/drawing/2014/main" id="{0F93581A-5696-BF4F-FC94-DB7C8C736C9E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5356825" y="4796851"/>
                <a:ext cx="933120" cy="1194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3707894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6259</TotalTime>
  <Words>144</Words>
  <Application>Microsoft Office PowerPoint</Application>
  <PresentationFormat>Grand écran</PresentationFormat>
  <Paragraphs>40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Thème Office</vt:lpstr>
      <vt:lpstr>Plans des pistes  Challenge National U15 Eté</vt:lpstr>
      <vt:lpstr>Piste sprint classique</vt:lpstr>
      <vt:lpstr>Stade départ samedi sprint classique</vt:lpstr>
      <vt:lpstr>Piste individuel skate</vt:lpstr>
      <vt:lpstr>Stade départ individuel skate</vt:lpstr>
      <vt:lpstr>Informations diverses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Francois Millet</dc:creator>
  <cp:lastModifiedBy>Francois Millet</cp:lastModifiedBy>
  <cp:revision>2</cp:revision>
  <dcterms:created xsi:type="dcterms:W3CDTF">2025-07-19T13:39:25Z</dcterms:created>
  <dcterms:modified xsi:type="dcterms:W3CDTF">2026-09-23T12:33:14Z</dcterms:modified>
</cp:coreProperties>
</file>